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Nunito" panose="020B0604020202020204" charset="-52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08" y="2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86ebe0f5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86ebe0f5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f86ebe0f5d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f86ebe0f5d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f86ebe0f5d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f86ebe0f5d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f86ebe0f5d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f86ebe0f5d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f86ebe0f5d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f86ebe0f5d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f86ebe0f5d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f86ebe0f5d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f86ebe0f5d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f86ebe0f5d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f86ebe0f5d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f86ebe0f5d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f86ebe0f5d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f86ebe0f5d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f86ebe0f5d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f86ebe0f5d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f86ebe0f5d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f86ebe0f5d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86ebe0f5d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f86ebe0f5d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f86ebe0f5d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f86ebe0f5d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141074" y="600891"/>
            <a:ext cx="7696639" cy="350607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/>
            </a:r>
            <a:br>
              <a:rPr lang="ru" dirty="0" smtClean="0"/>
            </a:br>
            <a:r>
              <a:rPr lang="ru" dirty="0"/>
              <a:t/>
            </a:r>
            <a:br>
              <a:rPr lang="ru" dirty="0"/>
            </a:br>
            <a:r>
              <a:rPr lang="ru" dirty="0" smtClean="0"/>
              <a:t/>
            </a:r>
            <a:br>
              <a:rPr lang="ru" dirty="0" smtClean="0"/>
            </a:br>
            <a:r>
              <a:rPr lang="ru" dirty="0" smtClean="0"/>
              <a:t/>
            </a:r>
            <a:br>
              <a:rPr lang="ru" dirty="0" smtClean="0"/>
            </a:br>
            <a:r>
              <a:rPr lang="ru" dirty="0"/>
              <a:t/>
            </a:r>
            <a:br>
              <a:rPr lang="ru" dirty="0"/>
            </a:br>
            <a:r>
              <a:rPr lang="ru" dirty="0" smtClean="0"/>
              <a:t/>
            </a:r>
            <a:br>
              <a:rPr lang="ru" dirty="0" smtClean="0"/>
            </a:br>
            <a:r>
              <a:rPr lang="ru" dirty="0"/>
              <a:t/>
            </a:r>
            <a:br>
              <a:rPr lang="ru" dirty="0"/>
            </a:br>
            <a:r>
              <a:rPr lang="ru" dirty="0" smtClean="0"/>
              <a:t>Презентация </a:t>
            </a:r>
            <a:r>
              <a:rPr lang="ru" dirty="0"/>
              <a:t>на тему: </a:t>
            </a:r>
            <a:endParaRPr dirty="0"/>
          </a:p>
          <a:p>
            <a:pPr lvl="0"/>
            <a:r>
              <a:rPr lang="ru" dirty="0" smtClean="0"/>
              <a:t>“</a:t>
            </a:r>
            <a:r>
              <a:rPr lang="ru-RU" dirty="0"/>
              <a:t>Знакомство со сказками </a:t>
            </a:r>
            <a:r>
              <a:rPr lang="ru-RU" dirty="0" err="1"/>
              <a:t>Г.Х.Андерсена</a:t>
            </a:r>
            <a:r>
              <a:rPr lang="ru-RU" dirty="0"/>
              <a:t> в детском </a:t>
            </a:r>
            <a:r>
              <a:rPr lang="ru-RU" dirty="0" smtClean="0"/>
              <a:t>саду для </a:t>
            </a:r>
            <a:r>
              <a:rPr lang="ru-RU" dirty="0"/>
              <a:t>детей 4-5 лет</a:t>
            </a:r>
            <a:r>
              <a:rPr lang="ru" sz="4000" dirty="0" smtClean="0"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4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3442800" y="3150761"/>
            <a:ext cx="5402400" cy="8116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Выполнили воспитатели </a:t>
            </a: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ГБОУ  Гимназия 642 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“Земля и Вселенная” Василеостровского района  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Times New Roman"/>
                <a:ea typeface="Times New Roman"/>
                <a:cs typeface="Times New Roman"/>
                <a:sym typeface="Times New Roman"/>
              </a:rPr>
              <a:t>Малеткина Наталья </a:t>
            </a:r>
            <a:r>
              <a:rPr lang="ru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Владимировна и Андрющенко Рипсимия Юрьевна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 b="1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" y="261257"/>
            <a:ext cx="4076334" cy="47130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50" y="261256"/>
            <a:ext cx="4242816" cy="47130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/>
        </p:nvSpPr>
        <p:spPr>
          <a:xfrm>
            <a:off x="5384325" y="1157525"/>
            <a:ext cx="3623100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проведена совместная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изготовлению книжек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Г.Х.Андерсена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подготовили шаблоны для книжек и подходящие картинки к ним.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Дети дома по своей изготовленной книжке рассказывали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родителям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историю девочки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Дюймовочки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.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95" y="292609"/>
            <a:ext cx="4604086" cy="46921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0" y="57477"/>
            <a:ext cx="2289349" cy="24401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5631" y="93683"/>
            <a:ext cx="2440142" cy="2367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15" y="104498"/>
            <a:ext cx="2419975" cy="23931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" y="2586440"/>
            <a:ext cx="2289349" cy="24943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2586440"/>
            <a:ext cx="2404301" cy="24943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3" y="2586440"/>
            <a:ext cx="2440143" cy="24453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/>
        </p:nvSpPr>
        <p:spPr>
          <a:xfrm>
            <a:off x="5424525" y="1073525"/>
            <a:ext cx="3429000" cy="288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 знакомства </a:t>
            </a:r>
            <a:r>
              <a:rPr lang="ru" sz="20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 сказками Г.Х.Андерсена состоялась выставка детских работ и фотосессия участников. </a:t>
            </a: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8" y="109728"/>
            <a:ext cx="4735285" cy="24401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2602120"/>
            <a:ext cx="4697403" cy="24525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/>
        </p:nvSpPr>
        <p:spPr>
          <a:xfrm>
            <a:off x="2648550" y="4281950"/>
            <a:ext cx="37983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Спасибо за внимание</a:t>
            </a:r>
            <a:r>
              <a:rPr lang="ru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! 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" y="25775"/>
            <a:ext cx="8527433" cy="4589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6446" y="4651417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/>
        </p:nvSpPr>
        <p:spPr>
          <a:xfrm>
            <a:off x="95125" y="483650"/>
            <a:ext cx="6847200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" sz="20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Цель проекта: </a:t>
            </a:r>
            <a:r>
              <a:rPr lang="ru-RU" sz="1800" dirty="0">
                <a:solidFill>
                  <a:schemeClr val="bg1"/>
                </a:solidFill>
                <a:ea typeface="Roboto"/>
              </a:rPr>
              <a:t>с</a:t>
            </a:r>
            <a:r>
              <a:rPr lang="ru-RU" sz="1800" dirty="0" smtClean="0">
                <a:solidFill>
                  <a:schemeClr val="bg1"/>
                </a:solidFill>
              </a:rPr>
              <a:t>пособствовать </a:t>
            </a:r>
            <a:r>
              <a:rPr lang="ru-RU" sz="1800" dirty="0">
                <a:solidFill>
                  <a:schemeClr val="bg1"/>
                </a:solidFill>
              </a:rPr>
              <a:t>формированию устойчивого интереса у детей к художественной литературе, через создания единой системы работы ДОУ и родителей воспитанников. Пробудить интерес общения с книгой через сказки </a:t>
            </a:r>
            <a:r>
              <a:rPr lang="ru-RU" sz="1800" dirty="0" err="1">
                <a:solidFill>
                  <a:schemeClr val="bg1"/>
                </a:solidFill>
              </a:rPr>
              <a:t>Г.Х.Андерсена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  <a:endParaRPr sz="18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241825" y="1899650"/>
            <a:ext cx="8754600" cy="281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ru" sz="15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ru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Задачи: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1. Познакомить детей с жизнью и творчеством Г.Х. Андерсена;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2. Формировать у детей интерес  к художественной литературе, как к виду искусства;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 3. Совершенствовать навыки правильной речи; 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4. Воспитывать у детей морально-нравственные качества, чувство сострадания к слабым и беззащитным людям; 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5. Продолжать развивать традиции семейного чтения. 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6. Способствовать развитию памяти, речи, внимания;</a:t>
            </a:r>
          </a:p>
          <a:p>
            <a:pPr lvl="0"/>
            <a:r>
              <a:rPr lang="ru-RU" sz="1600" dirty="0">
                <a:solidFill>
                  <a:schemeClr val="bg1"/>
                </a:solidFill>
              </a:rPr>
              <a:t>7. Воспитывать партнерские отношения между детьми, родителями, педагогами.</a:t>
            </a:r>
          </a:p>
          <a:p>
            <a:r>
              <a:rPr lang="ru-RU" sz="1600" dirty="0">
                <a:solidFill>
                  <a:schemeClr val="bg1"/>
                </a:solidFill>
              </a:rPr>
              <a:t>8. Воспитывать любовь и бережное отношение к книгам.</a:t>
            </a:r>
            <a:endParaRPr sz="16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/>
        </p:nvSpPr>
        <p:spPr>
          <a:xfrm>
            <a:off x="259978" y="262660"/>
            <a:ext cx="85671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Знакомство </a:t>
            </a:r>
            <a:r>
              <a:rPr lang="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сказками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Х.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Андерсена: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«Гадкий утенок» и «Дикие Лебеди» </a:t>
            </a:r>
            <a:r>
              <a:rPr lang="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9" y="1494391"/>
            <a:ext cx="3857625" cy="3516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1494391"/>
            <a:ext cx="4287228" cy="35165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65" y="125402"/>
            <a:ext cx="4034529" cy="48907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27" y="125402"/>
            <a:ext cx="4044987" cy="48907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4828475" y="873978"/>
            <a:ext cx="4156200" cy="466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дети средней группы «Лучики» познакомились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сказками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Х.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Андерсена.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Обсудили главных героев сказок, получили много положительных эмоций от прочитанного.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 дети посмотрели вместе с родителями добрые советские мультфильмы «Гадкий утенок» и «</a:t>
            </a:r>
            <a:r>
              <a:rPr lang="ru-RU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rgbClr val="0B5394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6" y="125402"/>
            <a:ext cx="4154710" cy="49168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/>
        </p:nvSpPr>
        <p:spPr>
          <a:xfrm>
            <a:off x="5950800" y="1068070"/>
            <a:ext cx="31932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2000" dirty="0" smtClean="0">
                <a:solidFill>
                  <a:schemeClr val="lt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Дети раскрасили цветными карандашами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рисунки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сказке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Г.Х.Андерсена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2" y="282158"/>
            <a:ext cx="5479694" cy="46697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1" y="177655"/>
            <a:ext cx="4029301" cy="47705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2" y="177654"/>
            <a:ext cx="4196517" cy="47705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9" y="245582"/>
            <a:ext cx="4139048" cy="47287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702" y="245582"/>
            <a:ext cx="4128597" cy="4728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/>
        </p:nvSpPr>
        <p:spPr>
          <a:xfrm>
            <a:off x="7033042" y="1436914"/>
            <a:ext cx="1755648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7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" y="313509"/>
            <a:ext cx="6432151" cy="46869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9355" y="2084832"/>
            <a:ext cx="22990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коллективную работу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изготовлению поделки из пластилина к сказке Г. Х. Андерсена: «Гадкий утенок»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305</Words>
  <Application>Microsoft Office PowerPoint</Application>
  <PresentationFormat>Экран (16:9)</PresentationFormat>
  <Paragraphs>32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Roboto</vt:lpstr>
      <vt:lpstr>Times New Roman</vt:lpstr>
      <vt:lpstr>Arial</vt:lpstr>
      <vt:lpstr>Nunito</vt:lpstr>
      <vt:lpstr>Geometric</vt:lpstr>
      <vt:lpstr>       Презентация на тему:  “Знакомство со сказками Г.Х.Андерсена в детском саду для детей 4-5 лет”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Презентация на тему:  “Знакомство со сказками Г.Х.Андерсена в детском саду для детей 4-5 лет”  </dc:title>
  <cp:lastModifiedBy>Евгений Малеткин</cp:lastModifiedBy>
  <cp:revision>12</cp:revision>
  <dcterms:modified xsi:type="dcterms:W3CDTF">2025-01-25T20:01:44Z</dcterms:modified>
</cp:coreProperties>
</file>