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docProps/custom.xml" ContentType="application/vnd.openxmlformats-officedocument.custom-properties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6858000" type="screen4x3"/>
  <p:notesSz cx="9144000" cy="6858000"/>
  <p:defaultTextStyle>
    <a:defPPr>
      <a:defRPr lang="zh-CN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16" d="100"/>
          <a:sy n="116" d="100"/>
        </p:scale>
        <p:origin x="1332" y="108"/>
      </p:cViewPr>
      <p:guideLst>
        <p:guide pos="288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presProps" Target="presProps.xml" /><Relationship Id="rId36" Type="http://schemas.openxmlformats.org/officeDocument/2006/relationships/tableStyles" Target="tableStyles.xml" /><Relationship Id="rId37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 bwMode="auto"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 bwMode="auto"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p>
            <a:pPr>
              <a:defRPr/>
            </a:pPr>
            <a:fld id="{AB29C8F3-725A-4F9A-A507-94E9D5D4F6DB}" type="datetimeFigureOut">
              <a:rPr lang="zh-CN"/>
              <a:t/>
            </a:fld>
            <a:endParaRPr lang="zh-C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p>
            <a:pPr>
              <a:defRPr/>
            </a:pPr>
            <a:endParaRPr lang="zh-C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p>
            <a:pPr>
              <a:defRPr/>
            </a:pPr>
            <a:fld id="{7BE40409-DAE8-4674-9087-DC3CFB3688BD}" type="slidenum">
              <a:rPr lang="zh-CN"/>
              <a:t/>
            </a:fld>
            <a:endParaRPr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39" name="Title 1"/>
          <p:cNvSpPr>
            <a:spLocks noGrp="1"/>
          </p:cNvSpPr>
          <p:nvPr>
            <p:ph type="title"/>
          </p:nvPr>
        </p:nvSpPr>
        <p:spPr bwMode="auto"/>
        <p:txBody>
          <a:bodyPr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48640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048641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p>
            <a:pPr>
              <a:defRPr/>
            </a:pPr>
            <a:fld id="{AB29C8F3-725A-4F9A-A507-94E9D5D4F6DB}" type="datetimeFigureOut">
              <a:rPr lang="zh-CN"/>
              <a:t/>
            </a:fld>
            <a:endParaRPr lang="zh-CN"/>
          </a:p>
        </p:txBody>
      </p:sp>
      <p:sp>
        <p:nvSpPr>
          <p:cNvPr id="1048642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p>
            <a:pPr>
              <a:defRPr/>
            </a:pPr>
            <a:endParaRPr lang="zh-CN"/>
          </a:p>
        </p:txBody>
      </p:sp>
      <p:sp>
        <p:nvSpPr>
          <p:cNvPr id="1048643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p>
            <a:pPr>
              <a:defRPr/>
            </a:pPr>
            <a:fld id="{7BE40409-DAE8-4674-9087-DC3CFB3688BD}" type="slidenum">
              <a:rPr lang="zh-CN"/>
              <a:t/>
            </a:fld>
            <a:endParaRPr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23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543675" y="365125"/>
            <a:ext cx="1971675" cy="5811838"/>
          </a:xfrm>
        </p:spPr>
        <p:txBody>
          <a:bodyPr vert="eaVert"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48624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628650" y="365125"/>
            <a:ext cx="5800725" cy="5811838"/>
          </a:xfrm>
        </p:spPr>
        <p:txBody>
          <a:bodyPr vert="eaVert"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04862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p>
            <a:pPr>
              <a:defRPr/>
            </a:pPr>
            <a:fld id="{AB29C8F3-725A-4F9A-A507-94E9D5D4F6DB}" type="datetimeFigureOut">
              <a:rPr lang="zh-CN"/>
              <a:t/>
            </a:fld>
            <a:endParaRPr lang="zh-CN"/>
          </a:p>
        </p:txBody>
      </p:sp>
      <p:sp>
        <p:nvSpPr>
          <p:cNvPr id="104862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p>
            <a:pPr>
              <a:defRPr/>
            </a:pPr>
            <a:endParaRPr lang="zh-CN"/>
          </a:p>
        </p:txBody>
      </p:sp>
      <p:sp>
        <p:nvSpPr>
          <p:cNvPr id="104862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p>
            <a:pPr>
              <a:defRPr/>
            </a:pPr>
            <a:fld id="{7BE40409-DAE8-4674-9087-DC3CFB3688BD}" type="slidenum">
              <a:rPr lang="zh-CN"/>
              <a:t/>
            </a:fld>
            <a:endParaRPr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28" name="Title 1"/>
          <p:cNvSpPr>
            <a:spLocks noGrp="1"/>
          </p:cNvSpPr>
          <p:nvPr>
            <p:ph type="title"/>
          </p:nvPr>
        </p:nvSpPr>
        <p:spPr bwMode="auto"/>
        <p:txBody>
          <a:bodyPr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48629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048630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p>
            <a:pPr>
              <a:defRPr/>
            </a:pPr>
            <a:fld id="{AB29C8F3-725A-4F9A-A507-94E9D5D4F6DB}" type="datetimeFigureOut">
              <a:rPr lang="zh-CN"/>
              <a:t/>
            </a:fld>
            <a:endParaRPr lang="zh-CN"/>
          </a:p>
        </p:txBody>
      </p:sp>
      <p:sp>
        <p:nvSpPr>
          <p:cNvPr id="1048631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p>
            <a:pPr>
              <a:defRPr/>
            </a:pPr>
            <a:endParaRPr lang="zh-CN"/>
          </a:p>
        </p:txBody>
      </p:sp>
      <p:sp>
        <p:nvSpPr>
          <p:cNvPr id="1048632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p>
            <a:pPr>
              <a:defRPr/>
            </a:pPr>
            <a:fld id="{7BE40409-DAE8-4674-9087-DC3CFB3688BD}" type="slidenum">
              <a:rPr lang="zh-CN"/>
              <a:t/>
            </a:fld>
            <a:endParaRPr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44" name="Title 1"/>
          <p:cNvSpPr>
            <a:spLocks noGrp="1"/>
          </p:cNvSpPr>
          <p:nvPr>
            <p:ph type="title"/>
          </p:nvPr>
        </p:nvSpPr>
        <p:spPr bwMode="auto"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4864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04864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p>
            <a:pPr>
              <a:defRPr/>
            </a:pPr>
            <a:fld id="{AB29C8F3-725A-4F9A-A507-94E9D5D4F6DB}" type="datetimeFigureOut">
              <a:rPr lang="zh-CN"/>
              <a:t/>
            </a:fld>
            <a:endParaRPr lang="zh-CN"/>
          </a:p>
        </p:txBody>
      </p:sp>
      <p:sp>
        <p:nvSpPr>
          <p:cNvPr id="104864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p>
            <a:pPr>
              <a:defRPr/>
            </a:pPr>
            <a:endParaRPr lang="zh-CN"/>
          </a:p>
        </p:txBody>
      </p:sp>
      <p:sp>
        <p:nvSpPr>
          <p:cNvPr id="104864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p>
            <a:pPr>
              <a:defRPr/>
            </a:pPr>
            <a:fld id="{7BE40409-DAE8-4674-9087-DC3CFB3688BD}" type="slidenum">
              <a:rPr lang="zh-CN"/>
              <a:t/>
            </a:fld>
            <a:endParaRPr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49" name="Title 1"/>
          <p:cNvSpPr>
            <a:spLocks noGrp="1"/>
          </p:cNvSpPr>
          <p:nvPr>
            <p:ph type="title"/>
          </p:nvPr>
        </p:nvSpPr>
        <p:spPr bwMode="auto"/>
        <p:txBody>
          <a:bodyPr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48650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28650" y="1825625"/>
            <a:ext cx="3886200" cy="4351338"/>
          </a:xfrm>
        </p:spPr>
        <p:txBody>
          <a:bodyPr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048651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29150" y="1825625"/>
            <a:ext cx="3886200" cy="4351338"/>
          </a:xfrm>
        </p:spPr>
        <p:txBody>
          <a:bodyPr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048652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p>
            <a:pPr>
              <a:defRPr/>
            </a:pPr>
            <a:fld id="{AB29C8F3-725A-4F9A-A507-94E9D5D4F6DB}" type="datetimeFigureOut">
              <a:rPr lang="zh-CN"/>
              <a:t/>
            </a:fld>
            <a:endParaRPr lang="zh-CN"/>
          </a:p>
        </p:txBody>
      </p:sp>
      <p:sp>
        <p:nvSpPr>
          <p:cNvPr id="1048653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p>
            <a:pPr>
              <a:defRPr/>
            </a:pPr>
            <a:endParaRPr lang="zh-CN"/>
          </a:p>
        </p:txBody>
      </p:sp>
      <p:sp>
        <p:nvSpPr>
          <p:cNvPr id="1048654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p>
            <a:pPr>
              <a:defRPr/>
            </a:pPr>
            <a:fld id="{7BE40409-DAE8-4674-9087-DC3CFB3688BD}" type="slidenum">
              <a:rPr lang="zh-CN"/>
              <a:t/>
            </a:fld>
            <a:endParaRPr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55" name="Title 1"/>
          <p:cNvSpPr>
            <a:spLocks noGrp="1"/>
          </p:cNvSpPr>
          <p:nvPr>
            <p:ph type="title"/>
          </p:nvPr>
        </p:nvSpPr>
        <p:spPr bwMode="auto">
          <a:xfrm>
            <a:off x="629841" y="365126"/>
            <a:ext cx="7886700" cy="1325563"/>
          </a:xfrm>
        </p:spPr>
        <p:txBody>
          <a:bodyPr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486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048657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29842" y="2505074"/>
            <a:ext cx="3868340" cy="3684588"/>
          </a:xfrm>
        </p:spPr>
        <p:txBody>
          <a:bodyPr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048658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048659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29150" y="2505074"/>
            <a:ext cx="3887391" cy="3684588"/>
          </a:xfrm>
        </p:spPr>
        <p:txBody>
          <a:bodyPr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048660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p>
            <a:pPr>
              <a:defRPr/>
            </a:pPr>
            <a:fld id="{AB29C8F3-725A-4F9A-A507-94E9D5D4F6DB}" type="datetimeFigureOut">
              <a:rPr lang="zh-CN"/>
              <a:t/>
            </a:fld>
            <a:endParaRPr lang="zh-CN"/>
          </a:p>
        </p:txBody>
      </p:sp>
      <p:sp>
        <p:nvSpPr>
          <p:cNvPr id="1048661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p>
            <a:pPr>
              <a:defRPr/>
            </a:pPr>
            <a:endParaRPr lang="zh-CN"/>
          </a:p>
        </p:txBody>
      </p:sp>
      <p:sp>
        <p:nvSpPr>
          <p:cNvPr id="1048662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p>
            <a:pPr>
              <a:defRPr/>
            </a:pPr>
            <a:fld id="{7BE40409-DAE8-4674-9087-DC3CFB3688BD}" type="slidenum">
              <a:rPr lang="zh-CN"/>
              <a:t/>
            </a:fld>
            <a:endParaRPr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 bwMode="auto"/>
        <p:txBody>
          <a:bodyPr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48589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p>
            <a:pPr>
              <a:defRPr/>
            </a:pPr>
            <a:fld id="{AB29C8F3-725A-4F9A-A507-94E9D5D4F6DB}" type="datetimeFigureOut">
              <a:rPr lang="zh-CN"/>
              <a:t/>
            </a:fld>
            <a:endParaRPr lang="zh-CN"/>
          </a:p>
        </p:txBody>
      </p:sp>
      <p:sp>
        <p:nvSpPr>
          <p:cNvPr id="1048590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p>
            <a:pPr>
              <a:defRPr/>
            </a:pPr>
            <a:endParaRPr lang="zh-CN"/>
          </a:p>
        </p:txBody>
      </p:sp>
      <p:sp>
        <p:nvSpPr>
          <p:cNvPr id="1048591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p>
            <a:pPr>
              <a:defRPr/>
            </a:pPr>
            <a:fld id="{7BE40409-DAE8-4674-9087-DC3CFB3688BD}" type="slidenum">
              <a:rPr lang="zh-CN"/>
              <a:t/>
            </a:fld>
            <a:endParaRPr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63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p>
            <a:pPr>
              <a:defRPr/>
            </a:pPr>
            <a:fld id="{AB29C8F3-725A-4F9A-A507-94E9D5D4F6DB}" type="datetimeFigureOut">
              <a:rPr lang="zh-CN"/>
              <a:t/>
            </a:fld>
            <a:endParaRPr lang="zh-CN"/>
          </a:p>
        </p:txBody>
      </p:sp>
      <p:sp>
        <p:nvSpPr>
          <p:cNvPr id="1048664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p>
            <a:pPr>
              <a:defRPr/>
            </a:pPr>
            <a:endParaRPr lang="zh-CN"/>
          </a:p>
        </p:txBody>
      </p:sp>
      <p:sp>
        <p:nvSpPr>
          <p:cNvPr id="1048665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p>
            <a:pPr>
              <a:defRPr/>
            </a:pPr>
            <a:fld id="{7BE40409-DAE8-4674-9087-DC3CFB3688BD}" type="slidenum">
              <a:rPr lang="zh-CN"/>
              <a:t/>
            </a:fld>
            <a:endParaRPr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66" name="Title 1"/>
          <p:cNvSpPr>
            <a:spLocks noGrp="1"/>
          </p:cNvSpPr>
          <p:nvPr>
            <p:ph type="title"/>
          </p:nvPr>
        </p:nvSpPr>
        <p:spPr bwMode="auto"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48667" name="Content Placeholder 2"/>
          <p:cNvSpPr>
            <a:spLocks noGrp="1"/>
          </p:cNvSpPr>
          <p:nvPr>
            <p:ph idx="1"/>
          </p:nvPr>
        </p:nvSpPr>
        <p:spPr bwMode="auto"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048668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048669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p>
            <a:pPr>
              <a:defRPr/>
            </a:pPr>
            <a:fld id="{AB29C8F3-725A-4F9A-A507-94E9D5D4F6DB}" type="datetimeFigureOut">
              <a:rPr lang="zh-CN"/>
              <a:t/>
            </a:fld>
            <a:endParaRPr lang="zh-CN"/>
          </a:p>
        </p:txBody>
      </p:sp>
      <p:sp>
        <p:nvSpPr>
          <p:cNvPr id="1048670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p>
            <a:pPr>
              <a:defRPr/>
            </a:pPr>
            <a:endParaRPr lang="zh-CN"/>
          </a:p>
        </p:txBody>
      </p:sp>
      <p:sp>
        <p:nvSpPr>
          <p:cNvPr id="1048671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p>
            <a:pPr>
              <a:defRPr/>
            </a:pPr>
            <a:fld id="{7BE40409-DAE8-4674-9087-DC3CFB3688BD}" type="slidenum">
              <a:rPr lang="zh-CN"/>
              <a:t/>
            </a:fld>
            <a:endParaRPr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33" name="Title 1"/>
          <p:cNvSpPr>
            <a:spLocks noGrp="1"/>
          </p:cNvSpPr>
          <p:nvPr>
            <p:ph type="title"/>
          </p:nvPr>
        </p:nvSpPr>
        <p:spPr bwMode="auto"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48634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1048635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048636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p>
            <a:pPr>
              <a:defRPr/>
            </a:pPr>
            <a:fld id="{AB29C8F3-725A-4F9A-A507-94E9D5D4F6DB}" type="datetimeFigureOut">
              <a:rPr lang="zh-CN"/>
              <a:t/>
            </a:fld>
            <a:endParaRPr lang="zh-CN"/>
          </a:p>
        </p:txBody>
      </p:sp>
      <p:sp>
        <p:nvSpPr>
          <p:cNvPr id="1048637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p>
            <a:pPr>
              <a:defRPr/>
            </a:pPr>
            <a:endParaRPr lang="zh-CN"/>
          </a:p>
        </p:txBody>
      </p:sp>
      <p:sp>
        <p:nvSpPr>
          <p:cNvPr id="1048638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p>
            <a:pPr>
              <a:defRPr/>
            </a:pPr>
            <a:fld id="{7BE40409-DAE8-4674-9087-DC3CFB3688BD}" type="slidenum">
              <a:rPr lang="zh-CN"/>
              <a:t/>
            </a:fld>
            <a:endParaRPr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29C8F3-725A-4F9A-A507-94E9D5D4F6DB}" type="datetimeFigureOut">
              <a:rPr lang="zh-CN"/>
              <a:t/>
            </a:fld>
            <a:endParaRPr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E40409-DAE8-4674-9087-DC3CFB3688BD}" type="slidenum">
              <a:rPr lang="zh-CN"/>
              <a:t/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586" name="Заголовок 1"/>
          <p:cNvSpPr>
            <a:spLocks noGrp="1"/>
          </p:cNvSpPr>
          <p:nvPr>
            <p:ph type="ctrTitle"/>
          </p:nvPr>
        </p:nvSpPr>
        <p:spPr bwMode="auto"/>
        <p:txBody>
          <a:bodyPr>
            <a:normAutofit/>
          </a:bodyPr>
          <a:p>
            <a:pPr>
              <a:defRPr/>
            </a:pPr>
            <a:r>
              <a:rPr lang="ru-RU"/>
              <a:t>П</a:t>
            </a:r>
            <a:r>
              <a:rPr lang="ru-RU"/>
              <a:t>е</a:t>
            </a:r>
            <a:r>
              <a:rPr lang="ru-RU"/>
              <a:t>р</a:t>
            </a:r>
            <a:r>
              <a:rPr lang="ru-RU"/>
              <a:t>в</a:t>
            </a:r>
            <a:r>
              <a:rPr lang="ru-RU"/>
              <a:t>о</a:t>
            </a:r>
            <a:r>
              <a:rPr lang="ru-RU"/>
              <a:t>ц</a:t>
            </a:r>
            <a:r>
              <a:rPr lang="ru-RU"/>
              <a:t>в</a:t>
            </a:r>
            <a:r>
              <a:rPr lang="ru-RU"/>
              <a:t>е</a:t>
            </a:r>
            <a:r>
              <a:rPr lang="ru-RU"/>
              <a:t>т</a:t>
            </a:r>
            <a:r>
              <a:rPr lang="ru-RU"/>
              <a:t>ы</a:t>
            </a:r>
            <a:r>
              <a:rPr lang="en-US"/>
              <a:t> </a:t>
            </a:r>
            <a:r>
              <a:rPr lang="ru-RU"/>
              <a:t>н</a:t>
            </a:r>
            <a:r>
              <a:rPr lang="ru-RU"/>
              <a:t>а</a:t>
            </a:r>
            <a:r>
              <a:rPr lang="ru-RU"/>
              <a:t>ш</a:t>
            </a:r>
            <a:r>
              <a:rPr lang="ru-RU"/>
              <a:t>е</a:t>
            </a:r>
            <a:r>
              <a:rPr lang="ru-RU"/>
              <a:t>г</a:t>
            </a:r>
            <a:r>
              <a:rPr lang="ru-RU"/>
              <a:t>о</a:t>
            </a:r>
            <a:r>
              <a:rPr lang="en-US"/>
              <a:t> </a:t>
            </a:r>
            <a:r>
              <a:rPr lang="ru-RU"/>
              <a:t>к</a:t>
            </a:r>
            <a:r>
              <a:rPr lang="ru-RU"/>
              <a:t>р</a:t>
            </a:r>
            <a:r>
              <a:rPr lang="ru-RU"/>
              <a:t>а</a:t>
            </a:r>
            <a:r>
              <a:rPr lang="ru-RU"/>
              <a:t>я</a:t>
            </a:r>
            <a:r>
              <a:rPr lang="en-US"/>
              <a:t>:</a:t>
            </a:r>
            <a:r>
              <a:rPr lang="en-US"/>
              <a:t> </a:t>
            </a:r>
            <a:r>
              <a:rPr lang="ru-RU"/>
              <a:t>з</a:t>
            </a:r>
            <a:r>
              <a:rPr lang="ru-RU"/>
              <a:t>н</a:t>
            </a:r>
            <a:r>
              <a:rPr lang="ru-RU"/>
              <a:t>а</a:t>
            </a:r>
            <a:r>
              <a:rPr lang="ru-RU"/>
              <a:t>к</a:t>
            </a:r>
            <a:r>
              <a:rPr lang="ru-RU"/>
              <a:t>о</a:t>
            </a:r>
            <a:r>
              <a:rPr lang="ru-RU"/>
              <a:t>м</a:t>
            </a:r>
            <a:r>
              <a:rPr lang="ru-RU"/>
              <a:t>и</a:t>
            </a:r>
            <a:r>
              <a:rPr lang="ru-RU"/>
              <a:t>м</a:t>
            </a:r>
            <a:r>
              <a:rPr lang="en-US"/>
              <a:t> </a:t>
            </a:r>
            <a:r>
              <a:rPr lang="ru-RU"/>
              <a:t>д</a:t>
            </a:r>
            <a:r>
              <a:rPr lang="ru-RU"/>
              <a:t>о</a:t>
            </a:r>
            <a:r>
              <a:rPr lang="ru-RU"/>
              <a:t>ш</a:t>
            </a:r>
            <a:r>
              <a:rPr lang="ru-RU"/>
              <a:t>кольников</a:t>
            </a:r>
            <a:r>
              <a:rPr lang="en-US"/>
              <a:t>.</a:t>
            </a:r>
            <a:r>
              <a:rPr lang="ru-RU"/>
              <a:t> </a:t>
            </a:r>
            <a:br>
              <a:rPr lang="en-US"/>
            </a:br>
            <a:r>
              <a:rPr lang="ru-RU"/>
              <a:t>Весенние </a:t>
            </a:r>
            <a:r>
              <a:rPr lang="ru-RU"/>
              <a:t>п</a:t>
            </a:r>
            <a:r>
              <a:rPr lang="ru-RU"/>
              <a:t>е</a:t>
            </a:r>
            <a:r>
              <a:rPr lang="ru-RU"/>
              <a:t>р</a:t>
            </a:r>
            <a:r>
              <a:rPr lang="ru-RU"/>
              <a:t>в</a:t>
            </a:r>
            <a:r>
              <a:rPr lang="ru-RU"/>
              <a:t>о</a:t>
            </a:r>
            <a:r>
              <a:rPr lang="ru-RU"/>
              <a:t>ц</a:t>
            </a:r>
            <a:r>
              <a:rPr lang="ru-RU"/>
              <a:t>в</a:t>
            </a:r>
            <a:r>
              <a:rPr lang="ru-RU"/>
              <a:t>е</a:t>
            </a:r>
            <a:r>
              <a:rPr lang="ru-RU"/>
              <a:t>т</a:t>
            </a:r>
            <a:r>
              <a:rPr lang="ru-RU"/>
              <a:t>ы</a:t>
            </a:r>
            <a:endParaRPr lang="ru-RU"/>
          </a:p>
        </p:txBody>
      </p:sp>
      <p:sp>
        <p:nvSpPr>
          <p:cNvPr id="1048587" name="Подзаголовок 2"/>
          <p:cNvSpPr>
            <a:spLocks noGrp="1"/>
          </p:cNvSpPr>
          <p:nvPr>
            <p:ph type="subTitle" idx="1"/>
          </p:nvPr>
        </p:nvSpPr>
        <p:spPr bwMode="auto"/>
        <p:txBody>
          <a:bodyPr/>
          <a:p>
            <a:pPr>
              <a:defRPr/>
            </a:pPr>
            <a:r>
              <a:rPr lang="ru-RU"/>
              <a:t>Ц</a:t>
            </a:r>
            <a:r>
              <a:rPr lang="ru-RU"/>
              <a:t>е</a:t>
            </a:r>
            <a:r>
              <a:rPr lang="ru-RU"/>
              <a:t>л</a:t>
            </a:r>
            <a:r>
              <a:rPr lang="ru-RU"/>
              <a:t>ь</a:t>
            </a:r>
            <a:r>
              <a:rPr lang="en-US"/>
              <a:t> </a:t>
            </a:r>
            <a:r>
              <a:rPr lang="ru-RU"/>
              <a:t>м</a:t>
            </a:r>
            <a:r>
              <a:rPr lang="ru-RU"/>
              <a:t>а</a:t>
            </a:r>
            <a:r>
              <a:rPr lang="ru-RU"/>
              <a:t>с</a:t>
            </a:r>
            <a:r>
              <a:rPr lang="ru-RU"/>
              <a:t>т</a:t>
            </a:r>
            <a:r>
              <a:rPr lang="ru-RU"/>
              <a:t>е</a:t>
            </a:r>
            <a:r>
              <a:rPr lang="ru-RU"/>
              <a:t>р</a:t>
            </a:r>
            <a:r>
              <a:rPr lang="en-US"/>
              <a:t>-</a:t>
            </a:r>
            <a:r>
              <a:rPr lang="ru-RU"/>
              <a:t>к</a:t>
            </a:r>
            <a:r>
              <a:rPr lang="ru-RU"/>
              <a:t>л</a:t>
            </a:r>
            <a:r>
              <a:rPr lang="ru-RU"/>
              <a:t>а</a:t>
            </a:r>
            <a:r>
              <a:rPr lang="ru-RU"/>
              <a:t>с</a:t>
            </a:r>
            <a:r>
              <a:rPr lang="ru-RU"/>
              <a:t>с</a:t>
            </a:r>
            <a:r>
              <a:rPr lang="ru-RU"/>
              <a:t>а</a:t>
            </a:r>
            <a:r>
              <a:rPr lang="en-US"/>
              <a:t> </a:t>
            </a:r>
            <a:r>
              <a:rPr lang="en-US"/>
              <a:t>-</a:t>
            </a:r>
            <a:r>
              <a:rPr lang="en-US"/>
              <a:t> </a:t>
            </a:r>
            <a:r>
              <a:rPr lang="ru-RU"/>
              <a:t>с</a:t>
            </a:r>
            <a:r>
              <a:rPr lang="ru-RU"/>
              <a:t>о</a:t>
            </a:r>
            <a:r>
              <a:rPr lang="ru-RU"/>
              <a:t>з</a:t>
            </a:r>
            <a:r>
              <a:rPr lang="ru-RU"/>
              <a:t>д</a:t>
            </a:r>
            <a:r>
              <a:rPr lang="ru-RU"/>
              <a:t>а</a:t>
            </a:r>
            <a:r>
              <a:rPr lang="ru-RU"/>
              <a:t>т</a:t>
            </a:r>
            <a:r>
              <a:rPr lang="ru-RU"/>
              <a:t>ь</a:t>
            </a:r>
            <a:r>
              <a:rPr lang="en-US"/>
              <a:t> </a:t>
            </a:r>
            <a:r>
              <a:rPr lang="ru-RU"/>
              <a:t>у</a:t>
            </a:r>
            <a:r>
              <a:rPr lang="ru-RU"/>
              <a:t>с</a:t>
            </a:r>
            <a:r>
              <a:rPr lang="ru-RU"/>
              <a:t>л</a:t>
            </a:r>
            <a:r>
              <a:rPr lang="ru-RU"/>
              <a:t>о</a:t>
            </a:r>
            <a:r>
              <a:rPr lang="ru-RU"/>
              <a:t>в</a:t>
            </a:r>
            <a:r>
              <a:rPr lang="ru-RU"/>
              <a:t>и</a:t>
            </a:r>
            <a:r>
              <a:rPr lang="ru-RU"/>
              <a:t>я</a:t>
            </a:r>
            <a:r>
              <a:rPr lang="en-US"/>
              <a:t> </a:t>
            </a:r>
            <a:r>
              <a:rPr lang="ru-RU"/>
              <a:t>д</a:t>
            </a:r>
            <a:r>
              <a:rPr lang="ru-RU"/>
              <a:t>л</a:t>
            </a:r>
            <a:r>
              <a:rPr lang="ru-RU"/>
              <a:t>я</a:t>
            </a:r>
            <a:r>
              <a:rPr lang="en-US"/>
              <a:t> </a:t>
            </a:r>
            <a:r>
              <a:rPr lang="ru-RU"/>
              <a:t>з</a:t>
            </a:r>
            <a:r>
              <a:rPr lang="ru-RU"/>
              <a:t>н</a:t>
            </a:r>
            <a:r>
              <a:rPr lang="ru-RU"/>
              <a:t>а</a:t>
            </a:r>
            <a:r>
              <a:rPr lang="ru-RU"/>
              <a:t>к</a:t>
            </a:r>
            <a:r>
              <a:rPr lang="ru-RU"/>
              <a:t>о</a:t>
            </a:r>
            <a:r>
              <a:rPr lang="ru-RU"/>
              <a:t>мства </a:t>
            </a:r>
            <a:r>
              <a:rPr lang="ru-RU"/>
              <a:t>с</a:t>
            </a:r>
            <a:r>
              <a:rPr lang="en-US"/>
              <a:t> </a:t>
            </a:r>
            <a:r>
              <a:rPr lang="ru-RU"/>
              <a:t>н</a:t>
            </a:r>
            <a:r>
              <a:rPr lang="ru-RU"/>
              <a:t>а</a:t>
            </a:r>
            <a:r>
              <a:rPr lang="ru-RU"/>
              <a:t>з</a:t>
            </a:r>
            <a:r>
              <a:rPr lang="ru-RU"/>
              <a:t>в</a:t>
            </a:r>
            <a:r>
              <a:rPr lang="ru-RU"/>
              <a:t>а</a:t>
            </a:r>
            <a:r>
              <a:rPr lang="ru-RU"/>
              <a:t>н</a:t>
            </a:r>
            <a:r>
              <a:rPr lang="ru-RU"/>
              <a:t>и</a:t>
            </a:r>
            <a:r>
              <a:rPr lang="ru-RU"/>
              <a:t>я</a:t>
            </a:r>
            <a:r>
              <a:rPr lang="ru-RU"/>
              <a:t>м</a:t>
            </a:r>
            <a:r>
              <a:rPr lang="ru-RU"/>
              <a:t>и</a:t>
            </a:r>
            <a:r>
              <a:rPr lang="en-US"/>
              <a:t> </a:t>
            </a:r>
            <a:r>
              <a:rPr lang="ru-RU"/>
              <a:t>и</a:t>
            </a:r>
            <a:r>
              <a:rPr lang="en-US"/>
              <a:t> </a:t>
            </a:r>
            <a:r>
              <a:rPr lang="ru-RU"/>
              <a:t>о</a:t>
            </a:r>
            <a:r>
              <a:rPr lang="ru-RU"/>
              <a:t>с</a:t>
            </a:r>
            <a:r>
              <a:rPr lang="ru-RU"/>
              <a:t>о</a:t>
            </a:r>
            <a:r>
              <a:rPr lang="ru-RU"/>
              <a:t>бенност</a:t>
            </a:r>
            <a:r>
              <a:rPr lang="ru-RU"/>
              <a:t>я</a:t>
            </a:r>
            <a:r>
              <a:rPr lang="ru-RU"/>
              <a:t>м</a:t>
            </a:r>
            <a:r>
              <a:rPr lang="ru-RU"/>
              <a:t>и</a:t>
            </a:r>
            <a:r>
              <a:rPr lang="en-US"/>
              <a:t> </a:t>
            </a:r>
            <a:r>
              <a:rPr lang="ru-RU"/>
              <a:t>п</a:t>
            </a:r>
            <a:r>
              <a:rPr lang="ru-RU"/>
              <a:t>е</a:t>
            </a:r>
            <a:r>
              <a:rPr lang="ru-RU"/>
              <a:t>р</a:t>
            </a:r>
            <a:r>
              <a:rPr lang="ru-RU"/>
              <a:t>в</a:t>
            </a:r>
            <a:r>
              <a:rPr lang="ru-RU"/>
              <a:t>ы</a:t>
            </a:r>
            <a:r>
              <a:rPr lang="ru-RU"/>
              <a:t>х</a:t>
            </a:r>
            <a:r>
              <a:rPr lang="en-US"/>
              <a:t> </a:t>
            </a:r>
            <a:r>
              <a:rPr lang="ru-RU"/>
              <a:t>в</a:t>
            </a:r>
            <a:r>
              <a:rPr lang="ru-RU"/>
              <a:t>е</a:t>
            </a:r>
            <a:r>
              <a:rPr lang="ru-RU"/>
              <a:t>с</a:t>
            </a:r>
            <a:r>
              <a:rPr lang="ru-RU"/>
              <a:t>е</a:t>
            </a:r>
            <a:r>
              <a:rPr lang="ru-RU"/>
              <a:t>н</a:t>
            </a:r>
            <a:r>
              <a:rPr lang="ru-RU"/>
              <a:t>н</a:t>
            </a:r>
            <a:r>
              <a:rPr lang="ru-RU"/>
              <a:t>и</a:t>
            </a:r>
            <a:r>
              <a:rPr lang="ru-RU"/>
              <a:t>х</a:t>
            </a:r>
            <a:r>
              <a:rPr lang="en-US"/>
              <a:t> </a:t>
            </a:r>
            <a:r>
              <a:rPr lang="ru-RU"/>
              <a:t>ц</a:t>
            </a:r>
            <a:r>
              <a:rPr lang="ru-RU"/>
              <a:t>в</a:t>
            </a:r>
            <a:r>
              <a:rPr lang="ru-RU"/>
              <a:t>е</a:t>
            </a:r>
            <a:r>
              <a:rPr lang="ru-RU"/>
              <a:t>т</a:t>
            </a:r>
            <a:r>
              <a:rPr lang="ru-RU"/>
              <a:t>о</a:t>
            </a:r>
            <a:r>
              <a:rPr lang="ru-RU"/>
              <a:t>в </a:t>
            </a:r>
            <a:endParaRPr lang="ru-RU"/>
          </a:p>
          <a:p>
            <a:pPr>
              <a:defRPr/>
            </a:pPr>
            <a:r>
              <a:rPr lang="ru-RU"/>
              <a:t>П</a:t>
            </a:r>
            <a:r>
              <a:rPr lang="ru-RU"/>
              <a:t>о</a:t>
            </a:r>
            <a:r>
              <a:rPr lang="ru-RU"/>
              <a:t>д</a:t>
            </a:r>
            <a:r>
              <a:rPr lang="ru-RU"/>
              <a:t>г</a:t>
            </a:r>
            <a:r>
              <a:rPr lang="ru-RU"/>
              <a:t>о</a:t>
            </a:r>
            <a:r>
              <a:rPr lang="ru-RU"/>
              <a:t>т</a:t>
            </a:r>
            <a:r>
              <a:rPr lang="ru-RU"/>
              <a:t>о</a:t>
            </a:r>
            <a:r>
              <a:rPr lang="ru-RU"/>
              <a:t>в</a:t>
            </a:r>
            <a:r>
              <a:rPr lang="ru-RU"/>
              <a:t>и</a:t>
            </a:r>
            <a:r>
              <a:rPr lang="ru-RU"/>
              <a:t>л</a:t>
            </a:r>
            <a:r>
              <a:rPr lang="ru-RU"/>
              <a:t>а</a:t>
            </a:r>
            <a:r>
              <a:rPr lang="en-US"/>
              <a:t>:</a:t>
            </a:r>
            <a:r>
              <a:rPr lang="en-US"/>
              <a:t> </a:t>
            </a:r>
            <a:r>
              <a:rPr lang="ru-RU"/>
              <a:t>П</a:t>
            </a:r>
            <a:r>
              <a:rPr lang="ru-RU"/>
              <a:t>е</a:t>
            </a:r>
            <a:r>
              <a:rPr lang="ru-RU"/>
              <a:t>т</a:t>
            </a:r>
            <a:r>
              <a:rPr lang="ru-RU"/>
              <a:t>р</a:t>
            </a:r>
            <a:r>
              <a:rPr lang="ru-RU"/>
              <a:t>о</a:t>
            </a:r>
            <a:r>
              <a:rPr lang="ru-RU"/>
              <a:t>в</a:t>
            </a:r>
            <a:r>
              <a:rPr lang="ru-RU"/>
              <a:t>а</a:t>
            </a:r>
            <a:r>
              <a:rPr lang="en-US"/>
              <a:t> </a:t>
            </a:r>
            <a:r>
              <a:rPr lang="ru-RU"/>
              <a:t>Светлана </a:t>
            </a:r>
            <a:r>
              <a:rPr lang="ru-RU"/>
              <a:t>Анатольевна </a:t>
            </a:r>
            <a:endParaRPr lang="ru-RU"/>
          </a:p>
          <a:p>
            <a:pPr>
              <a:defRPr/>
            </a:pPr>
            <a:r>
              <a:rPr lang="ru-RU"/>
              <a:t>В</a:t>
            </a:r>
            <a:r>
              <a:rPr lang="ru-RU"/>
              <a:t>о</a:t>
            </a:r>
            <a:r>
              <a:rPr lang="ru-RU"/>
              <a:t>с</a:t>
            </a:r>
            <a:r>
              <a:rPr lang="ru-RU"/>
              <a:t>п</a:t>
            </a:r>
            <a:r>
              <a:rPr lang="ru-RU"/>
              <a:t>и</a:t>
            </a:r>
            <a:r>
              <a:rPr lang="ru-RU"/>
              <a:t>татель </a:t>
            </a:r>
            <a:r>
              <a:rPr lang="ru-RU"/>
              <a:t>ГБДОУ </a:t>
            </a:r>
            <a:r>
              <a:rPr lang="ru-RU"/>
              <a:t>№</a:t>
            </a:r>
            <a:r>
              <a:rPr lang="en-US"/>
              <a:t>8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00" name="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p>
            <a:pPr>
              <a:defRPr/>
            </a:pPr>
            <a:r>
              <a:rPr lang="ru-RU" sz="3200"/>
              <a:t>Р</a:t>
            </a:r>
            <a:r>
              <a:rPr lang="ru-RU" sz="3200"/>
              <a:t>е</a:t>
            </a:r>
            <a:r>
              <a:rPr lang="ru-RU" sz="3200"/>
              <a:t>б</a:t>
            </a:r>
            <a:r>
              <a:rPr lang="ru-RU" sz="3200"/>
              <a:t>я</a:t>
            </a:r>
            <a:r>
              <a:rPr lang="ru-RU" sz="3200"/>
              <a:t>т</a:t>
            </a:r>
            <a:r>
              <a:rPr lang="ru-RU" sz="3200"/>
              <a:t>а</a:t>
            </a:r>
            <a:r>
              <a:rPr lang="en-US" sz="3200"/>
              <a:t>,</a:t>
            </a:r>
            <a:r>
              <a:rPr lang="en-US" sz="3200"/>
              <a:t> </a:t>
            </a:r>
            <a:r>
              <a:rPr lang="ru-RU" sz="3200"/>
              <a:t>а</a:t>
            </a:r>
            <a:r>
              <a:rPr lang="en-US" sz="3200"/>
              <a:t> </a:t>
            </a:r>
            <a:r>
              <a:rPr lang="ru-RU" sz="3200"/>
              <a:t>э</a:t>
            </a:r>
            <a:r>
              <a:rPr lang="ru-RU" sz="3200"/>
              <a:t>т</a:t>
            </a:r>
            <a:r>
              <a:rPr lang="ru-RU" sz="3200"/>
              <a:t>и</a:t>
            </a:r>
            <a:r>
              <a:rPr lang="en-US" sz="3200"/>
              <a:t> </a:t>
            </a:r>
            <a:r>
              <a:rPr lang="ru-RU" sz="3200"/>
              <a:t>у</a:t>
            </a:r>
            <a:r>
              <a:rPr lang="ru-RU" sz="3200"/>
              <a:t>д</a:t>
            </a:r>
            <a:r>
              <a:rPr lang="ru-RU" sz="3200"/>
              <a:t>и</a:t>
            </a:r>
            <a:r>
              <a:rPr lang="ru-RU" sz="3200"/>
              <a:t>в</a:t>
            </a:r>
            <a:r>
              <a:rPr lang="ru-RU" sz="3200"/>
              <a:t>и</a:t>
            </a:r>
            <a:r>
              <a:rPr lang="ru-RU" sz="3200"/>
              <a:t>тельные </a:t>
            </a:r>
            <a:r>
              <a:rPr lang="ru-RU" sz="3200"/>
              <a:t>и</a:t>
            </a:r>
            <a:r>
              <a:rPr lang="en-US" sz="3200"/>
              <a:t> </a:t>
            </a:r>
            <a:r>
              <a:rPr lang="ru-RU" sz="3200"/>
              <a:t>о</a:t>
            </a:r>
            <a:r>
              <a:rPr lang="ru-RU" sz="3200"/>
              <a:t>ч</a:t>
            </a:r>
            <a:r>
              <a:rPr lang="ru-RU" sz="3200"/>
              <a:t>ень </a:t>
            </a:r>
            <a:r>
              <a:rPr lang="ru-RU" sz="3200"/>
              <a:t>к</a:t>
            </a:r>
            <a:r>
              <a:rPr lang="ru-RU" sz="3200"/>
              <a:t>р</a:t>
            </a:r>
            <a:r>
              <a:rPr lang="ru-RU" sz="3200"/>
              <a:t>а</a:t>
            </a:r>
            <a:r>
              <a:rPr lang="ru-RU" sz="3200"/>
              <a:t>с</a:t>
            </a:r>
            <a:r>
              <a:rPr lang="ru-RU" sz="3200"/>
              <a:t>и</a:t>
            </a:r>
            <a:r>
              <a:rPr lang="ru-RU" sz="3200"/>
              <a:t>в</a:t>
            </a:r>
            <a:r>
              <a:rPr lang="ru-RU" sz="3200"/>
              <a:t>ы</a:t>
            </a:r>
            <a:r>
              <a:rPr lang="ru-RU" sz="3200"/>
              <a:t>е</a:t>
            </a:r>
            <a:r>
              <a:rPr lang="en-US" sz="3200"/>
              <a:t> </a:t>
            </a:r>
            <a:r>
              <a:rPr lang="ru-RU" sz="3200"/>
              <a:t>ц</a:t>
            </a:r>
            <a:r>
              <a:rPr lang="ru-RU" sz="3200"/>
              <a:t>в</a:t>
            </a:r>
            <a:r>
              <a:rPr lang="ru-RU" sz="3200"/>
              <a:t>е</a:t>
            </a:r>
            <a:r>
              <a:rPr lang="ru-RU" sz="3200"/>
              <a:t>т</a:t>
            </a:r>
            <a:r>
              <a:rPr lang="ru-RU" sz="3200"/>
              <a:t>ы</a:t>
            </a:r>
            <a:r>
              <a:rPr lang="en-US" sz="3200"/>
              <a:t> </a:t>
            </a:r>
            <a:r>
              <a:rPr lang="ru-RU" sz="3200"/>
              <a:t>з</a:t>
            </a:r>
            <a:r>
              <a:rPr lang="ru-RU" sz="3200"/>
              <a:t>а</a:t>
            </a:r>
            <a:r>
              <a:rPr lang="ru-RU" sz="3200"/>
              <a:t>ц</a:t>
            </a:r>
            <a:r>
              <a:rPr lang="ru-RU" sz="3200"/>
              <a:t>в</a:t>
            </a:r>
            <a:r>
              <a:rPr lang="ru-RU" sz="3200"/>
              <a:t>е</a:t>
            </a:r>
            <a:r>
              <a:rPr lang="ru-RU" sz="3200"/>
              <a:t>т</a:t>
            </a:r>
            <a:r>
              <a:rPr lang="ru-RU" sz="3200"/>
              <a:t>а</a:t>
            </a:r>
            <a:r>
              <a:rPr lang="ru-RU" sz="3200"/>
              <a:t>ю</a:t>
            </a:r>
            <a:r>
              <a:rPr lang="ru-RU" sz="3200"/>
              <a:t>т</a:t>
            </a:r>
            <a:r>
              <a:rPr lang="en-US" sz="3200"/>
              <a:t> </a:t>
            </a:r>
            <a:r>
              <a:rPr lang="ru-RU" sz="3200"/>
              <a:t>п</a:t>
            </a:r>
            <a:r>
              <a:rPr lang="ru-RU" sz="3200"/>
              <a:t>р</a:t>
            </a:r>
            <a:r>
              <a:rPr lang="ru-RU" sz="3200"/>
              <a:t>я</a:t>
            </a:r>
            <a:r>
              <a:rPr lang="ru-RU" sz="3200"/>
              <a:t>м</a:t>
            </a:r>
            <a:r>
              <a:rPr lang="ru-RU" sz="3200"/>
              <a:t>о</a:t>
            </a:r>
            <a:r>
              <a:rPr lang="en-US" sz="3200"/>
              <a:t> </a:t>
            </a:r>
            <a:r>
              <a:rPr lang="ru-RU" sz="3200"/>
              <a:t>н</a:t>
            </a:r>
            <a:r>
              <a:rPr lang="ru-RU" sz="3200"/>
              <a:t>а</a:t>
            </a:r>
            <a:r>
              <a:rPr lang="en-US" sz="3200"/>
              <a:t> </a:t>
            </a:r>
            <a:r>
              <a:rPr lang="ru-RU" sz="3200"/>
              <a:t>с</a:t>
            </a:r>
            <a:r>
              <a:rPr lang="ru-RU" sz="3200"/>
              <a:t>н</a:t>
            </a:r>
            <a:r>
              <a:rPr lang="ru-RU" sz="3200"/>
              <a:t>е</a:t>
            </a:r>
            <a:r>
              <a:rPr lang="ru-RU" sz="3200"/>
              <a:t>г</a:t>
            </a:r>
            <a:r>
              <a:rPr lang="ru-RU" sz="3200"/>
              <a:t>у</a:t>
            </a:r>
            <a:r>
              <a:rPr lang="en-US" sz="3200"/>
              <a:t>.</a:t>
            </a:r>
            <a:r>
              <a:rPr lang="en-US" sz="3200"/>
              <a:t> </a:t>
            </a:r>
            <a:r>
              <a:rPr lang="ru-RU" sz="3200"/>
              <a:t>Э</a:t>
            </a:r>
            <a:r>
              <a:rPr lang="ru-RU" sz="3200"/>
              <a:t>т</a:t>
            </a:r>
            <a:r>
              <a:rPr lang="ru-RU" sz="3200"/>
              <a:t>о</a:t>
            </a:r>
            <a:r>
              <a:rPr lang="en-US" sz="3200"/>
              <a:t> </a:t>
            </a:r>
            <a:r>
              <a:rPr lang="ru-RU" sz="3200"/>
              <a:t>к</a:t>
            </a:r>
            <a:r>
              <a:rPr lang="ru-RU" sz="3200"/>
              <a:t>р</a:t>
            </a:r>
            <a:r>
              <a:rPr lang="ru-RU" sz="3200"/>
              <a:t>о</a:t>
            </a:r>
            <a:r>
              <a:rPr lang="ru-RU" sz="3200"/>
              <a:t>к</a:t>
            </a:r>
            <a:r>
              <a:rPr lang="ru-RU" sz="3200"/>
              <a:t>у</a:t>
            </a:r>
            <a:r>
              <a:rPr lang="ru-RU" sz="3200"/>
              <a:t>с</a:t>
            </a:r>
            <a:r>
              <a:rPr lang="ru-RU" sz="3200"/>
              <a:t>ы</a:t>
            </a:r>
            <a:r>
              <a:rPr lang="en-US" sz="3200"/>
              <a:t>. </a:t>
            </a:r>
            <a:endParaRPr lang="ru-RU"/>
          </a:p>
        </p:txBody>
      </p:sp>
      <p:pic>
        <p:nvPicPr>
          <p:cNvPr id="2097162" name=""/>
          <p:cNvPicPr/>
          <p:nvPr/>
        </p:nvPicPr>
        <p:blipFill>
          <a:blip r:embed="rId2"/>
          <a:stretch/>
        </p:blipFill>
        <p:spPr bwMode="auto">
          <a:xfrm rot="0">
            <a:off x="2950550" y="1690689"/>
            <a:ext cx="3242899" cy="49465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78" name="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p>
            <a:pPr>
              <a:defRPr/>
            </a:pPr>
            <a:r>
              <a:rPr lang="ru-RU" sz="2400"/>
              <a:t>Р</a:t>
            </a:r>
            <a:r>
              <a:rPr lang="ru-RU" sz="2400"/>
              <a:t>е</a:t>
            </a:r>
            <a:r>
              <a:rPr lang="ru-RU" sz="2400"/>
              <a:t>б</a:t>
            </a:r>
            <a:r>
              <a:rPr lang="ru-RU" sz="2400"/>
              <a:t>я</a:t>
            </a:r>
            <a:r>
              <a:rPr lang="ru-RU" sz="2400"/>
              <a:t>т</a:t>
            </a:r>
            <a:r>
              <a:rPr lang="ru-RU" sz="2400"/>
              <a:t>а</a:t>
            </a:r>
            <a:r>
              <a:rPr lang="en-US" sz="2400"/>
              <a:t>,</a:t>
            </a:r>
            <a:r>
              <a:rPr lang="en-US" sz="2400"/>
              <a:t> </a:t>
            </a:r>
            <a:r>
              <a:rPr lang="ru-RU" sz="2400"/>
              <a:t>к</a:t>
            </a:r>
            <a:r>
              <a:rPr lang="ru-RU" sz="2400"/>
              <a:t>о</a:t>
            </a:r>
            <a:r>
              <a:rPr lang="ru-RU" sz="2400"/>
              <a:t>г</a:t>
            </a:r>
            <a:r>
              <a:rPr lang="ru-RU" sz="2400"/>
              <a:t>д</a:t>
            </a:r>
            <a:r>
              <a:rPr lang="ru-RU" sz="2400"/>
              <a:t>а</a:t>
            </a:r>
            <a:r>
              <a:rPr lang="en-US" sz="2400"/>
              <a:t> </a:t>
            </a:r>
            <a:r>
              <a:rPr lang="ru-RU" sz="2400"/>
              <a:t>я</a:t>
            </a:r>
            <a:r>
              <a:rPr lang="en-US" sz="2400"/>
              <a:t> </a:t>
            </a:r>
            <a:r>
              <a:rPr lang="ru-RU" sz="2400"/>
              <a:t>в</a:t>
            </a:r>
            <a:r>
              <a:rPr lang="ru-RU" sz="2400"/>
              <a:t>ы</a:t>
            </a:r>
            <a:r>
              <a:rPr lang="ru-RU" sz="2400"/>
              <a:t>г</a:t>
            </a:r>
            <a:r>
              <a:rPr lang="ru-RU" sz="2400"/>
              <a:t>л</a:t>
            </a:r>
            <a:r>
              <a:rPr lang="ru-RU" sz="2400"/>
              <a:t>я</a:t>
            </a:r>
            <a:r>
              <a:rPr lang="ru-RU" sz="2400"/>
              <a:t>н</a:t>
            </a:r>
            <a:r>
              <a:rPr lang="ru-RU" sz="2400"/>
              <a:t>у</a:t>
            </a:r>
            <a:r>
              <a:rPr lang="ru-RU" sz="2400"/>
              <a:t>л</a:t>
            </a:r>
            <a:r>
              <a:rPr lang="ru-RU" sz="2400"/>
              <a:t>а</a:t>
            </a:r>
            <a:r>
              <a:rPr lang="en-US" sz="2400"/>
              <a:t> </a:t>
            </a:r>
            <a:r>
              <a:rPr lang="ru-RU" sz="2400"/>
              <a:t>и</a:t>
            </a:r>
            <a:r>
              <a:rPr lang="ru-RU" sz="2400"/>
              <a:t>з</a:t>
            </a:r>
            <a:r>
              <a:rPr lang="en-US" sz="2400"/>
              <a:t> </a:t>
            </a:r>
            <a:r>
              <a:rPr lang="ru-RU" sz="2400"/>
              <a:t>с</a:t>
            </a:r>
            <a:r>
              <a:rPr lang="ru-RU" sz="2400"/>
              <a:t>в</a:t>
            </a:r>
            <a:r>
              <a:rPr lang="ru-RU" sz="2400"/>
              <a:t>о</a:t>
            </a:r>
            <a:r>
              <a:rPr lang="ru-RU" sz="2400"/>
              <a:t>е</a:t>
            </a:r>
            <a:r>
              <a:rPr lang="ru-RU" sz="2400"/>
              <a:t>й</a:t>
            </a:r>
            <a:r>
              <a:rPr lang="en-US" sz="2400"/>
              <a:t> </a:t>
            </a:r>
            <a:r>
              <a:rPr lang="ru-RU" sz="2400"/>
              <a:t>н</a:t>
            </a:r>
            <a:r>
              <a:rPr lang="ru-RU" sz="2400"/>
              <a:t>о</a:t>
            </a:r>
            <a:r>
              <a:rPr lang="ru-RU" sz="2400"/>
              <a:t>р</a:t>
            </a:r>
            <a:r>
              <a:rPr lang="ru-RU" sz="2400"/>
              <a:t>к</a:t>
            </a:r>
            <a:r>
              <a:rPr lang="ru-RU" sz="2400"/>
              <a:t>и</a:t>
            </a:r>
            <a:r>
              <a:rPr lang="en-US" sz="2400"/>
              <a:t>,</a:t>
            </a:r>
            <a:r>
              <a:rPr lang="en-US" sz="2400"/>
              <a:t> </a:t>
            </a:r>
            <a:r>
              <a:rPr lang="ru-RU" sz="2400"/>
              <a:t>т</a:t>
            </a:r>
            <a:r>
              <a:rPr lang="ru-RU" sz="2400"/>
              <a:t>о</a:t>
            </a:r>
            <a:r>
              <a:rPr lang="en-US" sz="2400"/>
              <a:t> </a:t>
            </a:r>
            <a:r>
              <a:rPr lang="ru-RU" sz="2400"/>
              <a:t>у</a:t>
            </a:r>
            <a:r>
              <a:rPr lang="ru-RU" sz="2400"/>
              <a:t>в</a:t>
            </a:r>
            <a:r>
              <a:rPr lang="ru-RU" sz="2400"/>
              <a:t>и</a:t>
            </a:r>
            <a:r>
              <a:rPr lang="ru-RU" sz="2400"/>
              <a:t>д</a:t>
            </a:r>
            <a:r>
              <a:rPr lang="ru-RU" sz="2400"/>
              <a:t>е</a:t>
            </a:r>
            <a:r>
              <a:rPr lang="ru-RU" sz="2400"/>
              <a:t>л</a:t>
            </a:r>
            <a:r>
              <a:rPr lang="ru-RU" sz="2400"/>
              <a:t>а</a:t>
            </a:r>
            <a:r>
              <a:rPr lang="en-US" sz="2400"/>
              <a:t> </a:t>
            </a:r>
            <a:r>
              <a:rPr lang="ru-RU" sz="2400"/>
              <a:t>у</a:t>
            </a:r>
            <a:r>
              <a:rPr lang="ru-RU" sz="2400"/>
              <a:t>д</a:t>
            </a:r>
            <a:r>
              <a:rPr lang="ru-RU" sz="2400"/>
              <a:t>и</a:t>
            </a:r>
            <a:r>
              <a:rPr lang="ru-RU" sz="2400"/>
              <a:t>в</a:t>
            </a:r>
            <a:r>
              <a:rPr lang="ru-RU" sz="2400"/>
              <a:t>и</a:t>
            </a:r>
            <a:r>
              <a:rPr lang="ru-RU" sz="2400"/>
              <a:t>тельный </a:t>
            </a:r>
            <a:r>
              <a:rPr lang="ru-RU" sz="2400"/>
              <a:t>я</a:t>
            </a:r>
            <a:r>
              <a:rPr lang="ru-RU" sz="2400"/>
              <a:t>р</a:t>
            </a:r>
            <a:r>
              <a:rPr lang="ru-RU" sz="2400"/>
              <a:t>к</a:t>
            </a:r>
            <a:r>
              <a:rPr lang="ru-RU" sz="2400"/>
              <a:t>о</a:t>
            </a:r>
            <a:r>
              <a:rPr lang="en-US" sz="2400"/>
              <a:t> синий </a:t>
            </a:r>
            <a:r>
              <a:rPr lang="ru-RU" sz="2400"/>
              <a:t>м</a:t>
            </a:r>
            <a:r>
              <a:rPr lang="ru-RU" sz="2400"/>
              <a:t>а</a:t>
            </a:r>
            <a:r>
              <a:rPr lang="ru-RU" sz="2400"/>
              <a:t>л</a:t>
            </a:r>
            <a:r>
              <a:rPr lang="ru-RU" sz="2400"/>
              <a:t>е</a:t>
            </a:r>
            <a:r>
              <a:rPr lang="ru-RU" sz="2400"/>
              <a:t>н</a:t>
            </a:r>
            <a:r>
              <a:rPr lang="ru-RU" sz="2400"/>
              <a:t>ький </a:t>
            </a:r>
            <a:r>
              <a:rPr lang="ru-RU" sz="2400"/>
              <a:t>ц</a:t>
            </a:r>
            <a:r>
              <a:rPr lang="ru-RU" sz="2400"/>
              <a:t>в</a:t>
            </a:r>
            <a:r>
              <a:rPr lang="ru-RU" sz="2400"/>
              <a:t>е</a:t>
            </a:r>
            <a:r>
              <a:rPr lang="ru-RU" sz="2400"/>
              <a:t>т</a:t>
            </a:r>
            <a:r>
              <a:rPr lang="ru-RU" sz="2400"/>
              <a:t>о</a:t>
            </a:r>
            <a:r>
              <a:rPr lang="ru-RU" sz="2400"/>
              <a:t>к</a:t>
            </a:r>
            <a:r>
              <a:rPr lang="en-US" sz="2400"/>
              <a:t>,</a:t>
            </a:r>
            <a:r>
              <a:rPr lang="en-US" sz="2400"/>
              <a:t> </a:t>
            </a:r>
            <a:r>
              <a:rPr lang="ru-RU" sz="2400"/>
              <a:t>к</a:t>
            </a:r>
            <a:r>
              <a:rPr lang="ru-RU" sz="2400"/>
              <a:t>оторый </a:t>
            </a:r>
            <a:r>
              <a:rPr lang="ru-RU" sz="2400"/>
              <a:t>р</a:t>
            </a:r>
            <a:r>
              <a:rPr lang="ru-RU" sz="2400"/>
              <a:t>а</a:t>
            </a:r>
            <a:r>
              <a:rPr lang="ru-RU" sz="2400"/>
              <a:t>с</a:t>
            </a:r>
            <a:r>
              <a:rPr lang="ru-RU" sz="2400"/>
              <a:t>т</a:t>
            </a:r>
            <a:r>
              <a:rPr lang="ru-RU" sz="2400"/>
              <a:t>е</a:t>
            </a:r>
            <a:r>
              <a:rPr lang="ru-RU" sz="2400"/>
              <a:t>т</a:t>
            </a:r>
            <a:r>
              <a:rPr lang="en-US" sz="2400"/>
              <a:t> </a:t>
            </a:r>
            <a:r>
              <a:rPr lang="ru-RU" sz="2400"/>
              <a:t>у</a:t>
            </a:r>
            <a:r>
              <a:rPr lang="en-US" sz="2400"/>
              <a:t> </a:t>
            </a:r>
            <a:r>
              <a:rPr lang="ru-RU" sz="2400"/>
              <a:t>в</a:t>
            </a:r>
            <a:r>
              <a:rPr lang="ru-RU" sz="2400"/>
              <a:t>а</a:t>
            </a:r>
            <a:r>
              <a:rPr lang="ru-RU" sz="2400"/>
              <a:t>с</a:t>
            </a:r>
            <a:r>
              <a:rPr lang="en-US" sz="2400"/>
              <a:t> </a:t>
            </a:r>
            <a:r>
              <a:rPr lang="ru-RU" sz="2400"/>
              <a:t>н</a:t>
            </a:r>
            <a:r>
              <a:rPr lang="ru-RU" sz="2400"/>
              <a:t>а</a:t>
            </a:r>
            <a:r>
              <a:rPr lang="en-US" sz="2400"/>
              <a:t> </a:t>
            </a:r>
            <a:r>
              <a:rPr lang="ru-RU" sz="2400"/>
              <a:t>грядке </a:t>
            </a:r>
            <a:r>
              <a:rPr lang="ru-RU" sz="2400"/>
              <a:t>р</a:t>
            </a:r>
            <a:r>
              <a:rPr lang="ru-RU" sz="2400"/>
              <a:t>я</a:t>
            </a:r>
            <a:r>
              <a:rPr lang="ru-RU" sz="2400"/>
              <a:t>д</a:t>
            </a:r>
            <a:r>
              <a:rPr lang="ru-RU" sz="2400"/>
              <a:t>о</a:t>
            </a:r>
            <a:r>
              <a:rPr lang="ru-RU" sz="2400"/>
              <a:t>м</a:t>
            </a:r>
            <a:r>
              <a:rPr lang="en-US" sz="2400"/>
              <a:t> </a:t>
            </a:r>
            <a:r>
              <a:rPr lang="ru-RU" sz="2400"/>
              <a:t>с</a:t>
            </a:r>
            <a:r>
              <a:rPr lang="en-US" sz="2400"/>
              <a:t> </a:t>
            </a:r>
            <a:r>
              <a:rPr lang="ru-RU" sz="2400"/>
              <a:t>в</a:t>
            </a:r>
            <a:r>
              <a:rPr lang="ru-RU" sz="2400"/>
              <a:t>а</a:t>
            </a:r>
            <a:r>
              <a:rPr lang="ru-RU" sz="2400"/>
              <a:t>ш</a:t>
            </a:r>
            <a:r>
              <a:rPr lang="ru-RU" sz="2400"/>
              <a:t>и</a:t>
            </a:r>
            <a:r>
              <a:rPr lang="ru-RU" sz="2400"/>
              <a:t>м</a:t>
            </a:r>
            <a:r>
              <a:rPr lang="en-US" sz="2400"/>
              <a:t> </a:t>
            </a:r>
            <a:r>
              <a:rPr lang="ru-RU" sz="2400"/>
              <a:t>с</a:t>
            </a:r>
            <a:r>
              <a:rPr lang="ru-RU" sz="2400"/>
              <a:t>а</a:t>
            </a:r>
            <a:r>
              <a:rPr lang="ru-RU" sz="2400"/>
              <a:t>д</a:t>
            </a:r>
            <a:r>
              <a:rPr lang="ru-RU" sz="2400"/>
              <a:t>и</a:t>
            </a:r>
            <a:r>
              <a:rPr lang="ru-RU" sz="2400"/>
              <a:t>к</a:t>
            </a:r>
            <a:r>
              <a:rPr lang="ru-RU" sz="2400"/>
              <a:t>о</a:t>
            </a:r>
            <a:r>
              <a:rPr lang="ru-RU" sz="2400"/>
              <a:t>м</a:t>
            </a:r>
            <a:r>
              <a:rPr lang="en-US" sz="2400"/>
              <a:t>. </a:t>
            </a:r>
            <a:r>
              <a:rPr lang="ru-RU" sz="2400"/>
              <a:t>О</a:t>
            </a:r>
            <a:r>
              <a:rPr lang="ru-RU" sz="2400"/>
              <a:t>н</a:t>
            </a:r>
            <a:r>
              <a:rPr lang="en-US" sz="2400"/>
              <a:t> </a:t>
            </a:r>
            <a:r>
              <a:rPr lang="ru-RU" sz="2400"/>
              <a:t>н</a:t>
            </a:r>
            <a:r>
              <a:rPr lang="ru-RU" sz="2400"/>
              <a:t>а</a:t>
            </a:r>
            <a:r>
              <a:rPr lang="ru-RU" sz="2400"/>
              <a:t>з</a:t>
            </a:r>
            <a:r>
              <a:rPr lang="ru-RU" sz="2400"/>
              <a:t>ы</a:t>
            </a:r>
            <a:r>
              <a:rPr lang="ru-RU" sz="2400"/>
              <a:t>в</a:t>
            </a:r>
            <a:r>
              <a:rPr lang="ru-RU" sz="2400"/>
              <a:t>а</a:t>
            </a:r>
            <a:r>
              <a:rPr lang="ru-RU" sz="2400"/>
              <a:t>ется </a:t>
            </a:r>
            <a:r>
              <a:rPr lang="ru-RU" sz="2400"/>
              <a:t>пролеска.</a:t>
            </a:r>
            <a:r>
              <a:rPr lang="en-US" sz="2400"/>
              <a:t> </a:t>
            </a:r>
            <a:r>
              <a:rPr lang="ru-RU" sz="2400"/>
              <a:t>М</a:t>
            </a:r>
            <a:r>
              <a:rPr lang="ru-RU" sz="2400"/>
              <a:t>н</a:t>
            </a:r>
            <a:r>
              <a:rPr lang="ru-RU" sz="2400"/>
              <a:t>е</a:t>
            </a:r>
            <a:r>
              <a:rPr lang="en-US" sz="2400"/>
              <a:t> </a:t>
            </a:r>
            <a:r>
              <a:rPr lang="ru-RU" sz="2400"/>
              <a:t>о</a:t>
            </a:r>
            <a:r>
              <a:rPr lang="ru-RU" sz="2400"/>
              <a:t>ч</a:t>
            </a:r>
            <a:r>
              <a:rPr lang="ru-RU" sz="2400"/>
              <a:t>ень </a:t>
            </a:r>
            <a:r>
              <a:rPr lang="ru-RU" sz="2400"/>
              <a:t>п</a:t>
            </a:r>
            <a:r>
              <a:rPr lang="ru-RU" sz="2400"/>
              <a:t>р</a:t>
            </a:r>
            <a:r>
              <a:rPr lang="ru-RU" sz="2400"/>
              <a:t>и</a:t>
            </a:r>
            <a:r>
              <a:rPr lang="ru-RU" sz="2400"/>
              <a:t>ятно </a:t>
            </a:r>
            <a:r>
              <a:rPr lang="ru-RU" sz="2400"/>
              <a:t>б</a:t>
            </a:r>
            <a:r>
              <a:rPr lang="ru-RU" sz="2400"/>
              <a:t>ы</a:t>
            </a:r>
            <a:r>
              <a:rPr lang="ru-RU" sz="2400"/>
              <a:t>л</a:t>
            </a:r>
            <a:r>
              <a:rPr lang="ru-RU" sz="2400"/>
              <a:t>о</a:t>
            </a:r>
            <a:r>
              <a:rPr lang="en-US" sz="2400"/>
              <a:t>,</a:t>
            </a:r>
            <a:r>
              <a:rPr lang="en-US" sz="2400"/>
              <a:t> </a:t>
            </a:r>
            <a:r>
              <a:rPr lang="ru-RU" sz="2400"/>
              <a:t>ч</a:t>
            </a:r>
            <a:r>
              <a:rPr lang="ru-RU" sz="2400"/>
              <a:t>т</a:t>
            </a:r>
            <a:r>
              <a:rPr lang="ru-RU" sz="2400"/>
              <a:t>о</a:t>
            </a:r>
            <a:r>
              <a:rPr lang="en-US" sz="2400"/>
              <a:t> </a:t>
            </a:r>
            <a:r>
              <a:rPr lang="ru-RU" sz="2400"/>
              <a:t>в</a:t>
            </a:r>
            <a:r>
              <a:rPr lang="ru-RU" sz="2400"/>
              <a:t>ы</a:t>
            </a:r>
            <a:r>
              <a:rPr lang="en-US" sz="2400"/>
              <a:t> </a:t>
            </a:r>
            <a:r>
              <a:rPr lang="ru-RU" sz="2400"/>
              <a:t>з</a:t>
            </a:r>
            <a:r>
              <a:rPr lang="ru-RU" sz="2400"/>
              <a:t>а</a:t>
            </a:r>
            <a:r>
              <a:rPr lang="ru-RU" sz="2400"/>
              <a:t>б</a:t>
            </a:r>
            <a:r>
              <a:rPr lang="ru-RU" sz="2400"/>
              <a:t>о</a:t>
            </a:r>
            <a:r>
              <a:rPr lang="ru-RU" sz="2400"/>
              <a:t>т</a:t>
            </a:r>
            <a:r>
              <a:rPr lang="ru-RU" sz="2400"/>
              <a:t>и</a:t>
            </a:r>
            <a:r>
              <a:rPr lang="ru-RU" sz="2400"/>
              <a:t>т</a:t>
            </a:r>
            <a:r>
              <a:rPr lang="ru-RU" sz="2400"/>
              <a:t>е</a:t>
            </a:r>
            <a:r>
              <a:rPr lang="ru-RU" sz="2400"/>
              <a:t>с</a:t>
            </a:r>
            <a:r>
              <a:rPr lang="ru-RU" sz="2400"/>
              <a:t>ь</a:t>
            </a:r>
            <a:r>
              <a:rPr lang="en-US" sz="2400"/>
              <a:t> </a:t>
            </a:r>
            <a:r>
              <a:rPr lang="ru-RU" sz="2400"/>
              <a:t>о</a:t>
            </a:r>
            <a:r>
              <a:rPr lang="en-US" sz="2400"/>
              <a:t> </a:t>
            </a:r>
            <a:r>
              <a:rPr lang="ru-RU" sz="2400"/>
              <a:t>н</a:t>
            </a:r>
            <a:r>
              <a:rPr lang="ru-RU" sz="2400"/>
              <a:t>е</a:t>
            </a:r>
            <a:r>
              <a:rPr lang="ru-RU" sz="2400"/>
              <a:t>м</a:t>
            </a:r>
            <a:r>
              <a:rPr lang="en-US" sz="2400"/>
              <a:t>,</a:t>
            </a:r>
            <a:r>
              <a:rPr lang="en-US" sz="2400"/>
              <a:t> </a:t>
            </a:r>
            <a:r>
              <a:rPr lang="ru-RU" sz="2400"/>
              <a:t>полив</a:t>
            </a:r>
            <a:r>
              <a:rPr lang="ru-RU" sz="2400"/>
              <a:t>а</a:t>
            </a:r>
            <a:r>
              <a:rPr lang="ru-RU" sz="2400"/>
              <a:t>е</a:t>
            </a:r>
            <a:r>
              <a:rPr lang="ru-RU" sz="2400"/>
              <a:t>т</a:t>
            </a:r>
            <a:r>
              <a:rPr lang="ru-RU" sz="2400"/>
              <a:t>е </a:t>
            </a:r>
            <a:r>
              <a:rPr lang="ru-RU" sz="2400"/>
              <a:t>е</a:t>
            </a:r>
            <a:r>
              <a:rPr lang="ru-RU" sz="2400"/>
              <a:t>го</a:t>
            </a:r>
            <a:r>
              <a:rPr lang="en-US" sz="2400"/>
              <a:t>.</a:t>
            </a:r>
            <a:endParaRPr lang="ru-RU"/>
          </a:p>
        </p:txBody>
      </p:sp>
      <p:pic>
        <p:nvPicPr>
          <p:cNvPr id="2097187" name=""/>
          <p:cNvPicPr/>
          <p:nvPr/>
        </p:nvPicPr>
        <p:blipFill>
          <a:blip r:embed="rId2"/>
          <a:stretch/>
        </p:blipFill>
        <p:spPr bwMode="auto">
          <a:xfrm rot="0">
            <a:off x="266404" y="2096153"/>
            <a:ext cx="2189018" cy="1463756"/>
          </a:xfrm>
          <a:prstGeom prst="rect">
            <a:avLst/>
          </a:prstGeom>
        </p:spPr>
      </p:pic>
      <p:pic>
        <p:nvPicPr>
          <p:cNvPr id="2097188" name=""/>
          <p:cNvPicPr/>
          <p:nvPr/>
        </p:nvPicPr>
        <p:blipFill>
          <a:blip r:embed="rId3"/>
          <a:stretch/>
        </p:blipFill>
        <p:spPr bwMode="auto">
          <a:xfrm rot="0">
            <a:off x="4123289" y="1892457"/>
            <a:ext cx="3692774" cy="4932892"/>
          </a:xfrm>
          <a:prstGeom prst="rect">
            <a:avLst/>
          </a:prstGeom>
        </p:spPr>
      </p:pic>
      <p:pic>
        <p:nvPicPr>
          <p:cNvPr id="2097189" name=""/>
          <p:cNvPicPr/>
          <p:nvPr/>
        </p:nvPicPr>
        <p:blipFill>
          <a:blip r:embed="rId4"/>
          <a:stretch/>
        </p:blipFill>
        <p:spPr bwMode="auto">
          <a:xfrm rot="0">
            <a:off x="805308" y="3586643"/>
            <a:ext cx="2573415" cy="34376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01" name="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p>
            <a:pPr>
              <a:defRPr/>
            </a:pPr>
            <a:r>
              <a:rPr lang="ru-RU" sz="3200"/>
              <a:t>А</a:t>
            </a:r>
            <a:r>
              <a:rPr lang="en-US" sz="3200"/>
              <a:t> </a:t>
            </a:r>
            <a:r>
              <a:rPr lang="ru-RU" sz="3200"/>
              <a:t>теперь</a:t>
            </a:r>
            <a:r>
              <a:rPr lang="en-US" sz="3200"/>
              <a:t>,</a:t>
            </a:r>
            <a:r>
              <a:rPr lang="en-US" sz="3200"/>
              <a:t> </a:t>
            </a:r>
            <a:r>
              <a:rPr lang="ru-RU" sz="3200"/>
              <a:t>р</a:t>
            </a:r>
            <a:r>
              <a:rPr lang="ru-RU" sz="3200"/>
              <a:t>е</a:t>
            </a:r>
            <a:r>
              <a:rPr lang="ru-RU" sz="3200"/>
              <a:t>б</a:t>
            </a:r>
            <a:r>
              <a:rPr lang="ru-RU" sz="3200"/>
              <a:t>я</a:t>
            </a:r>
            <a:r>
              <a:rPr lang="ru-RU" sz="3200"/>
              <a:t>т</a:t>
            </a:r>
            <a:r>
              <a:rPr lang="ru-RU" sz="3200"/>
              <a:t>а</a:t>
            </a:r>
            <a:r>
              <a:rPr lang="en-US" sz="3200"/>
              <a:t>,</a:t>
            </a:r>
            <a:r>
              <a:rPr lang="en-US" sz="3200"/>
              <a:t> </a:t>
            </a:r>
            <a:r>
              <a:rPr lang="ru-RU" sz="3200"/>
              <a:t>в</a:t>
            </a:r>
            <a:r>
              <a:rPr lang="ru-RU" sz="3200"/>
              <a:t>а</a:t>
            </a:r>
            <a:r>
              <a:rPr lang="ru-RU" sz="3200"/>
              <a:t>с</a:t>
            </a:r>
            <a:r>
              <a:rPr lang="en-US" sz="3200"/>
              <a:t> </a:t>
            </a:r>
            <a:r>
              <a:rPr lang="ru-RU" sz="3200"/>
              <a:t>ждёт </a:t>
            </a:r>
            <a:r>
              <a:rPr lang="ru-RU" sz="3200"/>
              <a:t>и</a:t>
            </a:r>
            <a:r>
              <a:rPr lang="ru-RU" sz="3200"/>
              <a:t>н</a:t>
            </a:r>
            <a:r>
              <a:rPr lang="ru-RU" sz="3200"/>
              <a:t>т</a:t>
            </a:r>
            <a:r>
              <a:rPr lang="ru-RU" sz="3200"/>
              <a:t>е</a:t>
            </a:r>
            <a:r>
              <a:rPr lang="ru-RU" sz="3200"/>
              <a:t>р</a:t>
            </a:r>
            <a:r>
              <a:rPr lang="ru-RU" sz="3200"/>
              <a:t>е</a:t>
            </a:r>
            <a:r>
              <a:rPr lang="ru-RU" sz="3200"/>
              <a:t>с</a:t>
            </a:r>
            <a:r>
              <a:rPr lang="ru-RU" sz="3200"/>
              <a:t>н</a:t>
            </a:r>
            <a:r>
              <a:rPr lang="ru-RU" sz="3200"/>
              <a:t>о</a:t>
            </a:r>
            <a:r>
              <a:rPr lang="ru-RU" sz="3200"/>
              <a:t>е</a:t>
            </a:r>
            <a:r>
              <a:rPr lang="en-US" sz="3200"/>
              <a:t> </a:t>
            </a:r>
            <a:r>
              <a:rPr lang="ru-RU" sz="3200"/>
              <a:t>з</a:t>
            </a:r>
            <a:r>
              <a:rPr lang="ru-RU" sz="3200"/>
              <a:t>а</a:t>
            </a:r>
            <a:r>
              <a:rPr lang="ru-RU" sz="3200"/>
              <a:t>д</a:t>
            </a:r>
            <a:r>
              <a:rPr lang="ru-RU" sz="3200"/>
              <a:t>а</a:t>
            </a:r>
            <a:r>
              <a:rPr lang="ru-RU" sz="3200"/>
              <a:t>ние </a:t>
            </a:r>
            <a:r>
              <a:rPr lang="en-US" sz="3200"/>
              <a:t>-</a:t>
            </a:r>
            <a:r>
              <a:rPr lang="en-US" sz="3200"/>
              <a:t> </a:t>
            </a:r>
            <a:r>
              <a:rPr lang="ru-RU" sz="3200"/>
              <a:t>у</a:t>
            </a:r>
            <a:r>
              <a:rPr lang="ru-RU" sz="3200"/>
              <a:t>г</a:t>
            </a:r>
            <a:r>
              <a:rPr lang="ru-RU" sz="3200"/>
              <a:t>а</a:t>
            </a:r>
            <a:r>
              <a:rPr lang="ru-RU" sz="3200"/>
              <a:t>д</a:t>
            </a:r>
            <a:r>
              <a:rPr lang="ru-RU" sz="3200"/>
              <a:t>а</a:t>
            </a:r>
            <a:r>
              <a:rPr lang="ru-RU" sz="3200"/>
              <a:t>т</a:t>
            </a:r>
            <a:r>
              <a:rPr lang="ru-RU" sz="3200"/>
              <a:t>ь</a:t>
            </a:r>
            <a:r>
              <a:rPr lang="en-US" sz="3200"/>
              <a:t> </a:t>
            </a:r>
            <a:r>
              <a:rPr lang="ru-RU" sz="3200"/>
              <a:t>ц</a:t>
            </a:r>
            <a:r>
              <a:rPr lang="ru-RU" sz="3200"/>
              <a:t>в</a:t>
            </a:r>
            <a:r>
              <a:rPr lang="ru-RU" sz="3200"/>
              <a:t>е</a:t>
            </a:r>
            <a:r>
              <a:rPr lang="ru-RU" sz="3200"/>
              <a:t>т</a:t>
            </a:r>
            <a:r>
              <a:rPr lang="ru-RU" sz="3200"/>
              <a:t>о</a:t>
            </a:r>
            <a:r>
              <a:rPr lang="ru-RU" sz="3200"/>
              <a:t>к</a:t>
            </a:r>
            <a:r>
              <a:rPr lang="en-US" sz="3200"/>
              <a:t> </a:t>
            </a:r>
            <a:r>
              <a:rPr lang="ru-RU" sz="3200"/>
              <a:t>п</a:t>
            </a:r>
            <a:r>
              <a:rPr lang="ru-RU" sz="3200"/>
              <a:t>о</a:t>
            </a:r>
            <a:r>
              <a:rPr lang="en-US" sz="3200"/>
              <a:t> </a:t>
            </a:r>
            <a:r>
              <a:rPr lang="ru-RU" sz="3200"/>
              <a:t>т</a:t>
            </a:r>
            <a:r>
              <a:rPr lang="ru-RU" sz="3200"/>
              <a:t>е</a:t>
            </a:r>
            <a:r>
              <a:rPr lang="ru-RU" sz="3200"/>
              <a:t>н</a:t>
            </a:r>
            <a:r>
              <a:rPr lang="ru-RU" sz="3200"/>
              <a:t>и</a:t>
            </a:r>
            <a:r>
              <a:rPr lang="en-US" sz="3200"/>
              <a:t> </a:t>
            </a:r>
            <a:r>
              <a:rPr lang="ru-RU" sz="3200"/>
              <a:t>и</a:t>
            </a:r>
            <a:r>
              <a:rPr lang="en-US" sz="3200"/>
              <a:t> </a:t>
            </a:r>
            <a:r>
              <a:rPr lang="ru-RU" sz="3200"/>
              <a:t>п</a:t>
            </a:r>
            <a:r>
              <a:rPr lang="ru-RU" sz="3200"/>
              <a:t>р</a:t>
            </a:r>
            <a:r>
              <a:rPr lang="ru-RU" sz="3200"/>
              <a:t>а</a:t>
            </a:r>
            <a:r>
              <a:rPr lang="ru-RU" sz="3200"/>
              <a:t>в</a:t>
            </a:r>
            <a:r>
              <a:rPr lang="ru-RU" sz="3200"/>
              <a:t>и</a:t>
            </a:r>
            <a:r>
              <a:rPr lang="ru-RU" sz="3200"/>
              <a:t>л</a:t>
            </a:r>
            <a:r>
              <a:rPr lang="ru-RU" sz="3200"/>
              <a:t>ь</a:t>
            </a:r>
            <a:r>
              <a:rPr lang="ru-RU" sz="3200"/>
              <a:t>н</a:t>
            </a:r>
            <a:r>
              <a:rPr lang="ru-RU" sz="3200"/>
              <a:t>о</a:t>
            </a:r>
            <a:r>
              <a:rPr lang="en-US" sz="3200"/>
              <a:t> </a:t>
            </a:r>
            <a:r>
              <a:rPr lang="ru-RU" sz="3200"/>
              <a:t>д</a:t>
            </a:r>
            <a:r>
              <a:rPr lang="ru-RU" sz="3200"/>
              <a:t>а</a:t>
            </a:r>
            <a:r>
              <a:rPr lang="ru-RU" sz="3200"/>
              <a:t>т</a:t>
            </a:r>
            <a:r>
              <a:rPr lang="ru-RU" sz="3200"/>
              <a:t>ь</a:t>
            </a:r>
            <a:r>
              <a:rPr lang="en-US" sz="3200"/>
              <a:t> </a:t>
            </a:r>
            <a:r>
              <a:rPr lang="ru-RU" sz="3200"/>
              <a:t>е</a:t>
            </a:r>
            <a:r>
              <a:rPr lang="ru-RU" sz="3200"/>
              <a:t>м</a:t>
            </a:r>
            <a:r>
              <a:rPr lang="ru-RU" sz="3200"/>
              <a:t>у</a:t>
            </a:r>
            <a:r>
              <a:rPr lang="en-US" sz="3200"/>
              <a:t> </a:t>
            </a:r>
            <a:r>
              <a:rPr lang="ru-RU" sz="3200"/>
              <a:t>н</a:t>
            </a:r>
            <a:r>
              <a:rPr lang="ru-RU" sz="3200"/>
              <a:t>а</a:t>
            </a:r>
            <a:r>
              <a:rPr lang="ru-RU" sz="3200"/>
              <a:t>з</a:t>
            </a:r>
            <a:r>
              <a:rPr lang="ru-RU" sz="3200"/>
              <a:t>в</a:t>
            </a:r>
            <a:r>
              <a:rPr lang="ru-RU" sz="3200"/>
              <a:t>а</a:t>
            </a:r>
            <a:r>
              <a:rPr lang="ru-RU" sz="3200"/>
              <a:t>ние</a:t>
            </a:r>
            <a:r>
              <a:rPr lang="en-US" sz="3200"/>
              <a:t>.</a:t>
            </a:r>
            <a:endParaRPr lang="ru-RU"/>
          </a:p>
        </p:txBody>
      </p:sp>
      <p:pic>
        <p:nvPicPr>
          <p:cNvPr id="2097163" name=""/>
          <p:cNvPicPr/>
          <p:nvPr/>
        </p:nvPicPr>
        <p:blipFill>
          <a:blip r:embed="rId2"/>
          <a:stretch/>
        </p:blipFill>
        <p:spPr bwMode="auto">
          <a:xfrm rot="0">
            <a:off x="786487" y="1738200"/>
            <a:ext cx="3231871" cy="5032682"/>
          </a:xfrm>
          <a:prstGeom prst="rect">
            <a:avLst/>
          </a:prstGeom>
        </p:spPr>
      </p:pic>
      <p:pic>
        <p:nvPicPr>
          <p:cNvPr id="2097164" name=""/>
          <p:cNvPicPr/>
          <p:nvPr/>
        </p:nvPicPr>
        <p:blipFill>
          <a:blip r:embed="rId3"/>
          <a:stretch/>
        </p:blipFill>
        <p:spPr bwMode="auto">
          <a:xfrm rot="0">
            <a:off x="4857210" y="2895684"/>
            <a:ext cx="4286790" cy="30254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02" name=""/>
          <p:cNvSpPr>
            <a:spLocks noGrp="1"/>
          </p:cNvSpPr>
          <p:nvPr>
            <p:ph type="title"/>
          </p:nvPr>
        </p:nvSpPr>
        <p:spPr bwMode="auto"/>
        <p:txBody>
          <a:bodyPr/>
          <a:p>
            <a:pPr>
              <a:defRPr/>
            </a:pPr>
            <a:endParaRPr lang="ru-RU"/>
          </a:p>
        </p:txBody>
      </p:sp>
      <p:pic>
        <p:nvPicPr>
          <p:cNvPr id="2097165" name=""/>
          <p:cNvPicPr/>
          <p:nvPr/>
        </p:nvPicPr>
        <p:blipFill>
          <a:blip r:embed="rId2"/>
          <a:stretch/>
        </p:blipFill>
        <p:spPr bwMode="auto">
          <a:xfrm rot="0">
            <a:off x="2217061" y="0"/>
            <a:ext cx="470987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03" name=""/>
          <p:cNvSpPr>
            <a:spLocks noGrp="1"/>
          </p:cNvSpPr>
          <p:nvPr>
            <p:ph type="title"/>
          </p:nvPr>
        </p:nvSpPr>
        <p:spPr bwMode="auto"/>
        <p:txBody>
          <a:bodyPr/>
          <a:p>
            <a:pPr>
              <a:defRPr/>
            </a:pPr>
            <a:endParaRPr lang="ru-RU"/>
          </a:p>
        </p:txBody>
      </p:sp>
      <p:pic>
        <p:nvPicPr>
          <p:cNvPr id="2097166" name=""/>
          <p:cNvPicPr/>
          <p:nvPr/>
        </p:nvPicPr>
        <p:blipFill>
          <a:blip r:embed="rId2"/>
          <a:stretch/>
        </p:blipFill>
        <p:spPr bwMode="auto">
          <a:xfrm rot="0">
            <a:off x="2561262" y="0"/>
            <a:ext cx="402147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04" name=""/>
          <p:cNvSpPr>
            <a:spLocks noGrp="1"/>
          </p:cNvSpPr>
          <p:nvPr>
            <p:ph type="title"/>
          </p:nvPr>
        </p:nvSpPr>
        <p:spPr bwMode="auto"/>
        <p:txBody>
          <a:bodyPr/>
          <a:p>
            <a:pPr>
              <a:defRPr/>
            </a:pPr>
            <a:endParaRPr lang="ru-RU"/>
          </a:p>
        </p:txBody>
      </p:sp>
      <p:pic>
        <p:nvPicPr>
          <p:cNvPr id="2097167" name=""/>
          <p:cNvPicPr/>
          <p:nvPr/>
        </p:nvPicPr>
        <p:blipFill>
          <a:blip r:embed="rId2"/>
          <a:stretch/>
        </p:blipFill>
        <p:spPr bwMode="auto">
          <a:xfrm rot="0">
            <a:off x="2264688" y="1027906"/>
            <a:ext cx="4614622" cy="5246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05" name=""/>
          <p:cNvSpPr>
            <a:spLocks noGrp="1"/>
          </p:cNvSpPr>
          <p:nvPr>
            <p:ph type="title"/>
          </p:nvPr>
        </p:nvSpPr>
        <p:spPr bwMode="auto"/>
        <p:txBody>
          <a:bodyPr/>
          <a:p>
            <a:pPr>
              <a:defRPr/>
            </a:pPr>
            <a:endParaRPr lang="ru-RU"/>
          </a:p>
        </p:txBody>
      </p:sp>
      <p:pic>
        <p:nvPicPr>
          <p:cNvPr id="2097168" name=""/>
          <p:cNvPicPr/>
          <p:nvPr/>
        </p:nvPicPr>
        <p:blipFill>
          <a:blip r:embed="rId2"/>
          <a:stretch/>
        </p:blipFill>
        <p:spPr bwMode="auto">
          <a:xfrm rot="0">
            <a:off x="2292889" y="0"/>
            <a:ext cx="455822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06" name=""/>
          <p:cNvSpPr>
            <a:spLocks noGrp="1"/>
          </p:cNvSpPr>
          <p:nvPr>
            <p:ph type="title"/>
          </p:nvPr>
        </p:nvSpPr>
        <p:spPr bwMode="auto"/>
        <p:txBody>
          <a:bodyPr/>
          <a:p>
            <a:pPr>
              <a:defRPr/>
            </a:pPr>
            <a:endParaRPr lang="ru-RU"/>
          </a:p>
        </p:txBody>
      </p:sp>
      <p:pic>
        <p:nvPicPr>
          <p:cNvPr id="2097169" name=""/>
          <p:cNvPicPr/>
          <p:nvPr/>
        </p:nvPicPr>
        <p:blipFill>
          <a:blip r:embed="rId2"/>
          <a:stretch/>
        </p:blipFill>
        <p:spPr bwMode="auto">
          <a:xfrm rot="0">
            <a:off x="2323993" y="0"/>
            <a:ext cx="449601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07" name="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p>
            <a:pPr>
              <a:defRPr/>
            </a:pPr>
            <a:r>
              <a:rPr lang="ru-RU" sz="2800"/>
              <a:t>Р</a:t>
            </a:r>
            <a:r>
              <a:rPr lang="ru-RU" sz="2800"/>
              <a:t>е</a:t>
            </a:r>
            <a:r>
              <a:rPr lang="ru-RU" sz="2800"/>
              <a:t>б</a:t>
            </a:r>
            <a:r>
              <a:rPr lang="ru-RU" sz="2800"/>
              <a:t>я</a:t>
            </a:r>
            <a:r>
              <a:rPr lang="ru-RU" sz="2800"/>
              <a:t>та</a:t>
            </a:r>
            <a:r>
              <a:rPr lang="en-US" sz="2800"/>
              <a:t>,</a:t>
            </a:r>
            <a:r>
              <a:rPr lang="en-US" sz="2800"/>
              <a:t> </a:t>
            </a:r>
            <a:r>
              <a:rPr lang="ru-RU" sz="2800"/>
              <a:t>х</a:t>
            </a:r>
            <a:r>
              <a:rPr lang="ru-RU" sz="2800"/>
              <a:t>у</a:t>
            </a:r>
            <a:r>
              <a:rPr lang="ru-RU" sz="2800"/>
              <a:t>д</a:t>
            </a:r>
            <a:r>
              <a:rPr lang="ru-RU" sz="2800"/>
              <a:t>о</a:t>
            </a:r>
            <a:r>
              <a:rPr lang="ru-RU" sz="2800"/>
              <a:t>ж</a:t>
            </a:r>
            <a:r>
              <a:rPr lang="ru-RU" sz="2800"/>
              <a:t>н</a:t>
            </a:r>
            <a:r>
              <a:rPr lang="ru-RU" sz="2800"/>
              <a:t>и</a:t>
            </a:r>
            <a:r>
              <a:rPr lang="ru-RU" sz="2800"/>
              <a:t>к</a:t>
            </a:r>
            <a:r>
              <a:rPr lang="en-US" sz="2800"/>
              <a:t> </a:t>
            </a:r>
            <a:r>
              <a:rPr lang="ru-RU" sz="2800"/>
              <a:t>з</a:t>
            </a:r>
            <a:r>
              <a:rPr lang="ru-RU" sz="2800"/>
              <a:t>а</a:t>
            </a:r>
            <a:r>
              <a:rPr lang="ru-RU" sz="2800"/>
              <a:t>б</a:t>
            </a:r>
            <a:r>
              <a:rPr lang="ru-RU" sz="2800"/>
              <a:t>ы</a:t>
            </a:r>
            <a:r>
              <a:rPr lang="ru-RU" sz="2800"/>
              <a:t>л</a:t>
            </a:r>
            <a:r>
              <a:rPr lang="en-US" sz="2800"/>
              <a:t> </a:t>
            </a:r>
            <a:r>
              <a:rPr lang="ru-RU" sz="2800"/>
              <a:t>р</a:t>
            </a:r>
            <a:r>
              <a:rPr lang="ru-RU" sz="2800"/>
              <a:t>а</a:t>
            </a:r>
            <a:r>
              <a:rPr lang="ru-RU" sz="2800"/>
              <a:t>с</a:t>
            </a:r>
            <a:r>
              <a:rPr lang="ru-RU" sz="2800"/>
              <a:t>к</a:t>
            </a:r>
            <a:r>
              <a:rPr lang="ru-RU" sz="2800"/>
              <a:t>р</a:t>
            </a:r>
            <a:r>
              <a:rPr lang="ru-RU" sz="2800"/>
              <a:t>а</a:t>
            </a:r>
            <a:r>
              <a:rPr lang="ru-RU" sz="2800"/>
              <a:t>с</a:t>
            </a:r>
            <a:r>
              <a:rPr lang="ru-RU" sz="2800"/>
              <a:t>и</a:t>
            </a:r>
            <a:r>
              <a:rPr lang="ru-RU" sz="2800"/>
              <a:t>т</a:t>
            </a:r>
            <a:r>
              <a:rPr lang="ru-RU" sz="2800"/>
              <a:t>ь</a:t>
            </a:r>
            <a:r>
              <a:rPr lang="en-US" sz="2800"/>
              <a:t> </a:t>
            </a:r>
            <a:r>
              <a:rPr lang="ru-RU" sz="2800"/>
              <a:t>ц</a:t>
            </a:r>
            <a:r>
              <a:rPr lang="ru-RU" sz="2800"/>
              <a:t>в</a:t>
            </a:r>
            <a:r>
              <a:rPr lang="ru-RU" sz="2800"/>
              <a:t>е</a:t>
            </a:r>
            <a:r>
              <a:rPr lang="ru-RU" sz="2800"/>
              <a:t>т</a:t>
            </a:r>
            <a:r>
              <a:rPr lang="ru-RU" sz="2800"/>
              <a:t>ы</a:t>
            </a:r>
            <a:r>
              <a:rPr lang="en-US" sz="2800"/>
              <a:t>,</a:t>
            </a:r>
            <a:r>
              <a:rPr lang="en-US" sz="2800"/>
              <a:t> </a:t>
            </a:r>
            <a:r>
              <a:rPr lang="ru-RU" sz="2800"/>
              <a:t>д</a:t>
            </a:r>
            <a:r>
              <a:rPr lang="ru-RU" sz="2800"/>
              <a:t>а</a:t>
            </a:r>
            <a:r>
              <a:rPr lang="ru-RU" sz="2800"/>
              <a:t>в</a:t>
            </a:r>
            <a:r>
              <a:rPr lang="ru-RU" sz="2800"/>
              <a:t>а</a:t>
            </a:r>
            <a:r>
              <a:rPr lang="ru-RU" sz="2800"/>
              <a:t>йте </a:t>
            </a:r>
            <a:r>
              <a:rPr lang="ru-RU" sz="2800"/>
              <a:t>е</a:t>
            </a:r>
            <a:r>
              <a:rPr lang="ru-RU" sz="2800"/>
              <a:t>м</a:t>
            </a:r>
            <a:r>
              <a:rPr lang="ru-RU" sz="2800"/>
              <a:t>у</a:t>
            </a:r>
            <a:r>
              <a:rPr lang="en-US" sz="2800"/>
              <a:t> </a:t>
            </a:r>
            <a:r>
              <a:rPr lang="ru-RU" sz="2800"/>
              <a:t>п</a:t>
            </a:r>
            <a:r>
              <a:rPr lang="ru-RU" sz="2800"/>
              <a:t>о</a:t>
            </a:r>
            <a:r>
              <a:rPr lang="ru-RU" sz="2800"/>
              <a:t>м</a:t>
            </a:r>
            <a:r>
              <a:rPr lang="ru-RU" sz="2800"/>
              <a:t>о</a:t>
            </a:r>
            <a:r>
              <a:rPr lang="ru-RU" sz="2800"/>
              <a:t>ж</a:t>
            </a:r>
            <a:r>
              <a:rPr lang="ru-RU" sz="2800"/>
              <a:t>ем </a:t>
            </a:r>
            <a:r>
              <a:rPr lang="en-US" sz="2800"/>
              <a:t>-</a:t>
            </a:r>
            <a:r>
              <a:rPr lang="en-US" sz="2800"/>
              <a:t> </a:t>
            </a:r>
            <a:r>
              <a:rPr lang="ru-RU" sz="2800"/>
              <a:t>в</a:t>
            </a:r>
            <a:r>
              <a:rPr lang="ru-RU" sz="2800"/>
              <a:t>с</a:t>
            </a:r>
            <a:r>
              <a:rPr lang="ru-RU" sz="2800"/>
              <a:t>п</a:t>
            </a:r>
            <a:r>
              <a:rPr lang="ru-RU" sz="2800"/>
              <a:t>о</a:t>
            </a:r>
            <a:r>
              <a:rPr lang="ru-RU" sz="2800"/>
              <a:t>м</a:t>
            </a:r>
            <a:r>
              <a:rPr lang="ru-RU" sz="2800"/>
              <a:t>н</a:t>
            </a:r>
            <a:r>
              <a:rPr lang="ru-RU" sz="2800"/>
              <a:t>и</a:t>
            </a:r>
            <a:r>
              <a:rPr lang="ru-RU" sz="2800"/>
              <a:t>м</a:t>
            </a:r>
            <a:r>
              <a:rPr lang="en-US" sz="2800"/>
              <a:t> </a:t>
            </a:r>
            <a:r>
              <a:rPr lang="ru-RU" sz="2800"/>
              <a:t>ц</a:t>
            </a:r>
            <a:r>
              <a:rPr lang="ru-RU" sz="2800"/>
              <a:t>в</a:t>
            </a:r>
            <a:r>
              <a:rPr lang="ru-RU" sz="2800"/>
              <a:t>е</a:t>
            </a:r>
            <a:r>
              <a:rPr lang="ru-RU" sz="2800"/>
              <a:t>т</a:t>
            </a:r>
            <a:r>
              <a:rPr lang="en-US" sz="2800"/>
              <a:t> </a:t>
            </a:r>
            <a:r>
              <a:rPr lang="ru-RU" sz="2800"/>
              <a:t>к</a:t>
            </a:r>
            <a:r>
              <a:rPr lang="ru-RU" sz="2800"/>
              <a:t>а</a:t>
            </a:r>
            <a:r>
              <a:rPr lang="ru-RU" sz="2800"/>
              <a:t>ж</a:t>
            </a:r>
            <a:r>
              <a:rPr lang="ru-RU" sz="2800"/>
              <a:t>д</a:t>
            </a:r>
            <a:r>
              <a:rPr lang="ru-RU" sz="2800"/>
              <a:t>о</a:t>
            </a:r>
            <a:r>
              <a:rPr lang="ru-RU" sz="2800"/>
              <a:t>г</a:t>
            </a:r>
            <a:r>
              <a:rPr lang="ru-RU" sz="2800"/>
              <a:t>о</a:t>
            </a:r>
            <a:r>
              <a:rPr lang="en-US" sz="2800"/>
              <a:t> </a:t>
            </a:r>
            <a:r>
              <a:rPr lang="ru-RU" sz="2800"/>
              <a:t>п</a:t>
            </a:r>
            <a:r>
              <a:rPr lang="ru-RU" sz="2800"/>
              <a:t>е</a:t>
            </a:r>
            <a:r>
              <a:rPr lang="ru-RU" sz="2800"/>
              <a:t>р</a:t>
            </a:r>
            <a:r>
              <a:rPr lang="ru-RU" sz="2800"/>
              <a:t>в</a:t>
            </a:r>
            <a:r>
              <a:rPr lang="ru-RU" sz="2800"/>
              <a:t>о</a:t>
            </a:r>
            <a:r>
              <a:rPr lang="ru-RU" sz="2800"/>
              <a:t>ц</a:t>
            </a:r>
            <a:r>
              <a:rPr lang="ru-RU" sz="2800"/>
              <a:t>в</a:t>
            </a:r>
            <a:r>
              <a:rPr lang="ru-RU" sz="2800"/>
              <a:t>е</a:t>
            </a:r>
            <a:r>
              <a:rPr lang="ru-RU" sz="2800"/>
              <a:t>т</a:t>
            </a:r>
            <a:r>
              <a:rPr lang="ru-RU" sz="2800"/>
              <a:t>а</a:t>
            </a:r>
            <a:r>
              <a:rPr lang="en-US" sz="2800"/>
              <a:t>.</a:t>
            </a:r>
            <a:endParaRPr lang="ru-RU"/>
          </a:p>
        </p:txBody>
      </p:sp>
      <p:pic>
        <p:nvPicPr>
          <p:cNvPr id="2097170" name=""/>
          <p:cNvPicPr/>
          <p:nvPr/>
        </p:nvPicPr>
        <p:blipFill>
          <a:blip r:embed="rId2"/>
          <a:stretch/>
        </p:blipFill>
        <p:spPr bwMode="auto">
          <a:xfrm rot="0">
            <a:off x="4571999" y="1690689"/>
            <a:ext cx="3687464" cy="5090615"/>
          </a:xfrm>
          <a:prstGeom prst="rect">
            <a:avLst/>
          </a:prstGeom>
        </p:spPr>
      </p:pic>
      <p:pic>
        <p:nvPicPr>
          <p:cNvPr id="2097171" name=""/>
          <p:cNvPicPr/>
          <p:nvPr/>
        </p:nvPicPr>
        <p:blipFill>
          <a:blip r:embed="rId3"/>
          <a:stretch/>
        </p:blipFill>
        <p:spPr bwMode="auto">
          <a:xfrm rot="0">
            <a:off x="628650" y="2452264"/>
            <a:ext cx="3225406" cy="2438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08" name=""/>
          <p:cNvSpPr>
            <a:spLocks noGrp="1"/>
          </p:cNvSpPr>
          <p:nvPr>
            <p:ph type="title"/>
          </p:nvPr>
        </p:nvSpPr>
        <p:spPr bwMode="auto"/>
        <p:txBody>
          <a:bodyPr/>
          <a:p>
            <a:pPr>
              <a:defRPr/>
            </a:pPr>
            <a:endParaRPr lang="ru-RU"/>
          </a:p>
        </p:txBody>
      </p:sp>
      <p:pic>
        <p:nvPicPr>
          <p:cNvPr id="2097172" name=""/>
          <p:cNvPicPr/>
          <p:nvPr/>
        </p:nvPicPr>
        <p:blipFill>
          <a:blip r:embed="rId2"/>
          <a:stretch/>
        </p:blipFill>
        <p:spPr bwMode="auto">
          <a:xfrm rot="0">
            <a:off x="2154960" y="0"/>
            <a:ext cx="483408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592" name="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p>
            <a:pPr>
              <a:defRPr/>
            </a:pPr>
            <a:r>
              <a:rPr lang="ru-RU" sz="2800"/>
              <a:t>Р</a:t>
            </a:r>
            <a:r>
              <a:rPr lang="ru-RU" sz="2800"/>
              <a:t>е</a:t>
            </a:r>
            <a:r>
              <a:rPr lang="ru-RU" sz="2800"/>
              <a:t>б</a:t>
            </a:r>
            <a:r>
              <a:rPr lang="ru-RU" sz="2800"/>
              <a:t>я</a:t>
            </a:r>
            <a:r>
              <a:rPr lang="ru-RU" sz="2800"/>
              <a:t>т</a:t>
            </a:r>
            <a:r>
              <a:rPr lang="ru-RU" sz="2800"/>
              <a:t>а</a:t>
            </a:r>
            <a:r>
              <a:rPr lang="en-US" sz="2800"/>
              <a:t>,</a:t>
            </a:r>
            <a:r>
              <a:rPr lang="en-US" sz="2800"/>
              <a:t> </a:t>
            </a:r>
            <a:r>
              <a:rPr lang="ru-RU" sz="2800"/>
              <a:t>в</a:t>
            </a:r>
            <a:r>
              <a:rPr lang="ru-RU" sz="2800"/>
              <a:t>а</a:t>
            </a:r>
            <a:r>
              <a:rPr lang="ru-RU" sz="2800"/>
              <a:t>м</a:t>
            </a:r>
            <a:r>
              <a:rPr lang="en-US" sz="2800"/>
              <a:t> </a:t>
            </a:r>
            <a:r>
              <a:rPr lang="ru-RU" sz="2800"/>
              <a:t>шлёт </a:t>
            </a:r>
            <a:r>
              <a:rPr lang="ru-RU" sz="2800"/>
              <a:t>б</a:t>
            </a:r>
            <a:r>
              <a:rPr lang="ru-RU" sz="2800"/>
              <a:t>о</a:t>
            </a:r>
            <a:r>
              <a:rPr lang="ru-RU" sz="2800"/>
              <a:t>л</a:t>
            </a:r>
            <a:r>
              <a:rPr lang="ru-RU" sz="2800"/>
              <a:t>ь</a:t>
            </a:r>
            <a:r>
              <a:rPr lang="ru-RU" sz="2800"/>
              <a:t>ш</a:t>
            </a:r>
            <a:r>
              <a:rPr lang="ru-RU" sz="2800"/>
              <a:t>о</a:t>
            </a:r>
            <a:r>
              <a:rPr lang="ru-RU" sz="2800"/>
              <a:t>й</a:t>
            </a:r>
            <a:r>
              <a:rPr lang="en-US" sz="2800"/>
              <a:t> </a:t>
            </a:r>
            <a:r>
              <a:rPr lang="ru-RU" sz="2800"/>
              <a:t>п</a:t>
            </a:r>
            <a:r>
              <a:rPr lang="ru-RU" sz="2800"/>
              <a:t>р</a:t>
            </a:r>
            <a:r>
              <a:rPr lang="ru-RU" sz="2800"/>
              <a:t>и</a:t>
            </a:r>
            <a:r>
              <a:rPr lang="ru-RU" sz="2800"/>
              <a:t>вет </a:t>
            </a:r>
            <a:r>
              <a:rPr lang="ru-RU" sz="2800"/>
              <a:t>м</a:t>
            </a:r>
            <a:r>
              <a:rPr lang="ru-RU" sz="2800"/>
              <a:t>ы</a:t>
            </a:r>
            <a:r>
              <a:rPr lang="ru-RU" sz="2800"/>
              <a:t>ш</a:t>
            </a:r>
            <a:r>
              <a:rPr lang="ru-RU" sz="2800"/>
              <a:t>к</a:t>
            </a:r>
            <a:r>
              <a:rPr lang="ru-RU" sz="2800"/>
              <a:t>а</a:t>
            </a:r>
            <a:r>
              <a:rPr lang="en-US" sz="2800"/>
              <a:t>-</a:t>
            </a:r>
            <a:r>
              <a:rPr lang="ru-RU" sz="2800"/>
              <a:t>п</a:t>
            </a:r>
            <a:r>
              <a:rPr lang="ru-RU" sz="2800"/>
              <a:t>о</a:t>
            </a:r>
            <a:r>
              <a:rPr lang="ru-RU" sz="2800"/>
              <a:t>л</a:t>
            </a:r>
            <a:r>
              <a:rPr lang="ru-RU" sz="2800"/>
              <a:t>е</a:t>
            </a:r>
            <a:r>
              <a:rPr lang="ru-RU" sz="2800"/>
              <a:t>в</a:t>
            </a:r>
            <a:r>
              <a:rPr lang="ru-RU" sz="2800"/>
              <a:t>к</a:t>
            </a:r>
            <a:r>
              <a:rPr lang="ru-RU" sz="2800"/>
              <a:t>а</a:t>
            </a:r>
            <a:r>
              <a:rPr lang="en-US" sz="2800"/>
              <a:t>.</a:t>
            </a:r>
            <a:r>
              <a:rPr lang="en-US" sz="2800"/>
              <a:t> </a:t>
            </a:r>
            <a:r>
              <a:rPr lang="ru-RU" sz="2800"/>
              <a:t>О</a:t>
            </a:r>
            <a:r>
              <a:rPr lang="ru-RU" sz="2800"/>
              <a:t>н</a:t>
            </a:r>
            <a:r>
              <a:rPr lang="ru-RU" sz="2800"/>
              <a:t>а</a:t>
            </a:r>
            <a:r>
              <a:rPr lang="en-US" sz="2800"/>
              <a:t> </a:t>
            </a:r>
            <a:r>
              <a:rPr lang="ru-RU" sz="2800"/>
              <a:t>о</a:t>
            </a:r>
            <a:r>
              <a:rPr lang="ru-RU" sz="2800"/>
              <a:t>ч</a:t>
            </a:r>
            <a:r>
              <a:rPr lang="ru-RU" sz="2800"/>
              <a:t>е</a:t>
            </a:r>
            <a:r>
              <a:rPr lang="ru-RU" sz="2800"/>
              <a:t>нь </a:t>
            </a:r>
            <a:r>
              <a:rPr lang="ru-RU" sz="2800"/>
              <a:t>р</a:t>
            </a:r>
            <a:r>
              <a:rPr lang="ru-RU" sz="2800"/>
              <a:t>а</a:t>
            </a:r>
            <a:r>
              <a:rPr lang="ru-RU" sz="2800"/>
              <a:t>д</a:t>
            </a:r>
            <a:r>
              <a:rPr lang="ru-RU" sz="2800"/>
              <a:t>а</a:t>
            </a:r>
            <a:r>
              <a:rPr lang="en-US" sz="2800"/>
              <a:t> </a:t>
            </a:r>
            <a:r>
              <a:rPr lang="ru-RU" sz="2800"/>
              <a:t>р</a:t>
            </a:r>
            <a:r>
              <a:rPr lang="ru-RU" sz="2800"/>
              <a:t>а</a:t>
            </a:r>
            <a:r>
              <a:rPr lang="ru-RU" sz="2800"/>
              <a:t>с</a:t>
            </a:r>
            <a:r>
              <a:rPr lang="ru-RU" sz="2800"/>
              <a:t>с</a:t>
            </a:r>
            <a:r>
              <a:rPr lang="ru-RU" sz="2800"/>
              <a:t>к</a:t>
            </a:r>
            <a:r>
              <a:rPr lang="ru-RU" sz="2800"/>
              <a:t>а</a:t>
            </a:r>
            <a:r>
              <a:rPr lang="ru-RU" sz="2800"/>
              <a:t>зать </a:t>
            </a:r>
            <a:r>
              <a:rPr lang="ru-RU" sz="2800"/>
              <a:t>в</a:t>
            </a:r>
            <a:r>
              <a:rPr lang="ru-RU" sz="2800"/>
              <a:t>а</a:t>
            </a:r>
            <a:r>
              <a:rPr lang="ru-RU" sz="2800"/>
              <a:t>м</a:t>
            </a:r>
            <a:r>
              <a:rPr lang="en-US" sz="2800"/>
              <a:t> </a:t>
            </a:r>
            <a:r>
              <a:rPr lang="ru-RU" sz="2800"/>
              <a:t>п</a:t>
            </a:r>
            <a:r>
              <a:rPr lang="ru-RU" sz="2800"/>
              <a:t>р</a:t>
            </a:r>
            <a:r>
              <a:rPr lang="ru-RU" sz="2800"/>
              <a:t>о</a:t>
            </a:r>
            <a:r>
              <a:rPr lang="en-US" sz="2800"/>
              <a:t> </a:t>
            </a:r>
            <a:r>
              <a:rPr lang="ru-RU" sz="2800"/>
              <a:t>т</a:t>
            </a:r>
            <a:r>
              <a:rPr lang="ru-RU" sz="2800"/>
              <a:t>е</a:t>
            </a:r>
            <a:r>
              <a:rPr lang="en-US" sz="2800"/>
              <a:t> </a:t>
            </a:r>
            <a:r>
              <a:rPr lang="ru-RU" sz="2800"/>
              <a:t>ц</a:t>
            </a:r>
            <a:r>
              <a:rPr lang="ru-RU" sz="2800"/>
              <a:t>в</a:t>
            </a:r>
            <a:r>
              <a:rPr lang="ru-RU" sz="2800"/>
              <a:t>е</a:t>
            </a:r>
            <a:r>
              <a:rPr lang="ru-RU" sz="2800"/>
              <a:t>т</a:t>
            </a:r>
            <a:r>
              <a:rPr lang="ru-RU" sz="2800"/>
              <a:t>ы</a:t>
            </a:r>
            <a:r>
              <a:rPr lang="en-US" sz="2800"/>
              <a:t>,</a:t>
            </a:r>
            <a:r>
              <a:rPr lang="en-US" sz="2800"/>
              <a:t> </a:t>
            </a:r>
            <a:r>
              <a:rPr lang="ru-RU" sz="2800"/>
              <a:t>к</a:t>
            </a:r>
            <a:r>
              <a:rPr lang="ru-RU" sz="2800"/>
              <a:t>о</a:t>
            </a:r>
            <a:r>
              <a:rPr lang="ru-RU" sz="2800"/>
              <a:t>т</a:t>
            </a:r>
            <a:r>
              <a:rPr lang="ru-RU" sz="2800"/>
              <a:t>о</a:t>
            </a:r>
            <a:r>
              <a:rPr lang="ru-RU" sz="2800"/>
              <a:t>р</a:t>
            </a:r>
            <a:r>
              <a:rPr lang="ru-RU" sz="2800"/>
              <a:t>ы</a:t>
            </a:r>
            <a:r>
              <a:rPr lang="ru-RU" sz="2800"/>
              <a:t>е</a:t>
            </a:r>
            <a:r>
              <a:rPr lang="en-US" sz="2800"/>
              <a:t> </a:t>
            </a:r>
            <a:r>
              <a:rPr lang="ru-RU" sz="2800"/>
              <a:t>о</a:t>
            </a:r>
            <a:r>
              <a:rPr lang="ru-RU" sz="2800"/>
              <a:t>н</a:t>
            </a:r>
            <a:r>
              <a:rPr lang="ru-RU" sz="2800"/>
              <a:t>а</a:t>
            </a:r>
            <a:r>
              <a:rPr lang="en-US" sz="2800"/>
              <a:t> </a:t>
            </a:r>
            <a:r>
              <a:rPr lang="ru-RU" sz="2800"/>
              <a:t>в</a:t>
            </a:r>
            <a:r>
              <a:rPr lang="ru-RU" sz="2800"/>
              <a:t>с</a:t>
            </a:r>
            <a:r>
              <a:rPr lang="ru-RU" sz="2800"/>
              <a:t>т</a:t>
            </a:r>
            <a:r>
              <a:rPr lang="ru-RU" sz="2800"/>
              <a:t>р</a:t>
            </a:r>
            <a:r>
              <a:rPr lang="ru-RU" sz="2800"/>
              <a:t>е</a:t>
            </a:r>
            <a:r>
              <a:rPr lang="ru-RU" sz="2800"/>
              <a:t>ч</a:t>
            </a:r>
            <a:r>
              <a:rPr lang="ru-RU" sz="2800"/>
              <a:t>а</a:t>
            </a:r>
            <a:r>
              <a:rPr lang="ru-RU" sz="2800"/>
              <a:t>е</a:t>
            </a:r>
            <a:r>
              <a:rPr lang="ru-RU" sz="2800"/>
              <a:t>т</a:t>
            </a:r>
            <a:r>
              <a:rPr lang="en-US" sz="2800"/>
              <a:t> </a:t>
            </a:r>
            <a:r>
              <a:rPr lang="ru-RU" sz="2800"/>
              <a:t>в</a:t>
            </a:r>
            <a:r>
              <a:rPr lang="ru-RU" sz="2800"/>
              <a:t>е</a:t>
            </a:r>
            <a:r>
              <a:rPr lang="ru-RU" sz="2800"/>
              <a:t>с</a:t>
            </a:r>
            <a:r>
              <a:rPr lang="ru-RU" sz="2800"/>
              <a:t>н</a:t>
            </a:r>
            <a:r>
              <a:rPr lang="ru-RU" sz="2800"/>
              <a:t>о</a:t>
            </a:r>
            <a:r>
              <a:rPr lang="ru-RU" sz="2800"/>
              <a:t>й</a:t>
            </a:r>
            <a:r>
              <a:rPr lang="en-US" sz="2800"/>
              <a:t> </a:t>
            </a:r>
            <a:r>
              <a:rPr lang="ru-RU" sz="2800"/>
              <a:t>в</a:t>
            </a:r>
            <a:r>
              <a:rPr lang="en-US" sz="2800"/>
              <a:t> </a:t>
            </a:r>
            <a:r>
              <a:rPr lang="ru-RU" sz="2800"/>
              <a:t>н</a:t>
            </a:r>
            <a:r>
              <a:rPr lang="ru-RU" sz="2800"/>
              <a:t>а</a:t>
            </a:r>
            <a:r>
              <a:rPr lang="ru-RU" sz="2800"/>
              <a:t>ш</a:t>
            </a:r>
            <a:r>
              <a:rPr lang="ru-RU" sz="2800"/>
              <a:t>и</a:t>
            </a:r>
            <a:r>
              <a:rPr lang="ru-RU" sz="2800"/>
              <a:t>х</a:t>
            </a:r>
            <a:r>
              <a:rPr lang="en-US" sz="2800"/>
              <a:t> </a:t>
            </a:r>
            <a:r>
              <a:rPr lang="ru-RU" sz="2800"/>
              <a:t>л</a:t>
            </a:r>
            <a:r>
              <a:rPr lang="ru-RU" sz="2800"/>
              <a:t>е</a:t>
            </a:r>
            <a:r>
              <a:rPr lang="ru-RU" sz="2800"/>
              <a:t>с</a:t>
            </a:r>
            <a:r>
              <a:rPr lang="ru-RU" sz="2800"/>
              <a:t>а</a:t>
            </a:r>
            <a:r>
              <a:rPr lang="ru-RU" sz="2800"/>
              <a:t>х</a:t>
            </a:r>
            <a:r>
              <a:rPr lang="en-US" sz="2800"/>
              <a:t> </a:t>
            </a:r>
            <a:r>
              <a:rPr lang="ru-RU" sz="2800"/>
              <a:t>и</a:t>
            </a:r>
            <a:r>
              <a:rPr lang="en-US" sz="2800"/>
              <a:t> </a:t>
            </a:r>
            <a:r>
              <a:rPr lang="ru-RU" sz="2800"/>
              <a:t>п</a:t>
            </a:r>
            <a:r>
              <a:rPr lang="ru-RU" sz="2800"/>
              <a:t>о</a:t>
            </a:r>
            <a:r>
              <a:rPr lang="ru-RU" sz="2800"/>
              <a:t>л</a:t>
            </a:r>
            <a:r>
              <a:rPr lang="ru-RU" sz="2800"/>
              <a:t>я</a:t>
            </a:r>
            <a:r>
              <a:rPr lang="ru-RU" sz="2800"/>
              <a:t>х</a:t>
            </a:r>
            <a:r>
              <a:rPr lang="en-US" sz="2800"/>
              <a:t>,</a:t>
            </a:r>
            <a:r>
              <a:rPr lang="en-US" sz="2800"/>
              <a:t> </a:t>
            </a:r>
            <a:r>
              <a:rPr lang="ru-RU" sz="2800"/>
              <a:t>к</a:t>
            </a:r>
            <a:r>
              <a:rPr lang="ru-RU" sz="2800"/>
              <a:t>о</a:t>
            </a:r>
            <a:r>
              <a:rPr lang="ru-RU" sz="2800"/>
              <a:t>г</a:t>
            </a:r>
            <a:r>
              <a:rPr lang="ru-RU" sz="2800"/>
              <a:t>д</a:t>
            </a:r>
            <a:r>
              <a:rPr lang="ru-RU" sz="2800"/>
              <a:t>а</a:t>
            </a:r>
            <a:r>
              <a:rPr lang="en-US" sz="2800"/>
              <a:t> </a:t>
            </a:r>
            <a:r>
              <a:rPr lang="ru-RU" sz="2800"/>
              <a:t>и</a:t>
            </a:r>
            <a:r>
              <a:rPr lang="ru-RU" sz="2800"/>
              <a:t>щ</a:t>
            </a:r>
            <a:r>
              <a:rPr lang="ru-RU" sz="2800"/>
              <a:t>е</a:t>
            </a:r>
            <a:r>
              <a:rPr lang="ru-RU" sz="2800"/>
              <a:t>т</a:t>
            </a:r>
            <a:r>
              <a:rPr lang="en-US" sz="2800"/>
              <a:t> </a:t>
            </a:r>
            <a:r>
              <a:rPr lang="ru-RU" sz="2800"/>
              <a:t>д</a:t>
            </a:r>
            <a:r>
              <a:rPr lang="ru-RU" sz="2800"/>
              <a:t>л</a:t>
            </a:r>
            <a:r>
              <a:rPr lang="ru-RU" sz="2800"/>
              <a:t>я</a:t>
            </a:r>
            <a:r>
              <a:rPr lang="en-US" sz="2800"/>
              <a:t> </a:t>
            </a:r>
            <a:r>
              <a:rPr lang="ru-RU" sz="2800"/>
              <a:t>с</a:t>
            </a:r>
            <a:r>
              <a:rPr lang="ru-RU" sz="2800"/>
              <a:t>е</a:t>
            </a:r>
            <a:r>
              <a:rPr lang="ru-RU" sz="2800"/>
              <a:t>б</a:t>
            </a:r>
            <a:r>
              <a:rPr lang="ru-RU" sz="2800"/>
              <a:t>я</a:t>
            </a:r>
            <a:r>
              <a:rPr lang="en-US" sz="2800"/>
              <a:t> </a:t>
            </a:r>
            <a:r>
              <a:rPr lang="ru-RU" sz="2800"/>
              <a:t>е</a:t>
            </a:r>
            <a:r>
              <a:rPr lang="ru-RU" sz="2800"/>
              <a:t>д</a:t>
            </a:r>
            <a:r>
              <a:rPr lang="ru-RU" sz="2800"/>
              <a:t>у</a:t>
            </a:r>
            <a:r>
              <a:rPr lang="en-US" sz="2800"/>
              <a:t>.</a:t>
            </a:r>
            <a:endParaRPr lang="ru-RU"/>
          </a:p>
        </p:txBody>
      </p:sp>
      <p:pic>
        <p:nvPicPr>
          <p:cNvPr id="2097152" name=""/>
          <p:cNvPicPr/>
          <p:nvPr/>
        </p:nvPicPr>
        <p:blipFill>
          <a:blip r:embed="rId2"/>
          <a:stretch/>
        </p:blipFill>
        <p:spPr bwMode="auto">
          <a:xfrm rot="0">
            <a:off x="2263615" y="2243519"/>
            <a:ext cx="4288067" cy="44096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09" name=""/>
          <p:cNvSpPr>
            <a:spLocks noGrp="1"/>
          </p:cNvSpPr>
          <p:nvPr>
            <p:ph type="title"/>
          </p:nvPr>
        </p:nvSpPr>
        <p:spPr bwMode="auto"/>
        <p:txBody>
          <a:bodyPr/>
          <a:p>
            <a:pPr>
              <a:defRPr/>
            </a:pPr>
            <a:endParaRPr lang="ru-RU"/>
          </a:p>
        </p:txBody>
      </p:sp>
      <p:pic>
        <p:nvPicPr>
          <p:cNvPr id="2097173" name=""/>
          <p:cNvPicPr/>
          <p:nvPr/>
        </p:nvPicPr>
        <p:blipFill>
          <a:blip r:embed="rId2"/>
          <a:stretch/>
        </p:blipFill>
        <p:spPr bwMode="auto">
          <a:xfrm rot="0">
            <a:off x="1894580" y="0"/>
            <a:ext cx="535483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10" name=""/>
          <p:cNvSpPr>
            <a:spLocks noGrp="1"/>
          </p:cNvSpPr>
          <p:nvPr>
            <p:ph type="title"/>
          </p:nvPr>
        </p:nvSpPr>
        <p:spPr bwMode="auto"/>
        <p:txBody>
          <a:bodyPr/>
          <a:p>
            <a:pPr>
              <a:defRPr/>
            </a:pPr>
            <a:endParaRPr lang="ru-RU"/>
          </a:p>
        </p:txBody>
      </p:sp>
      <p:pic>
        <p:nvPicPr>
          <p:cNvPr id="2097174" name=""/>
          <p:cNvPicPr/>
          <p:nvPr/>
        </p:nvPicPr>
        <p:blipFill>
          <a:blip r:embed="rId2"/>
          <a:stretch/>
        </p:blipFill>
        <p:spPr bwMode="auto">
          <a:xfrm rot="0">
            <a:off x="3115323" y="0"/>
            <a:ext cx="291335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11" name=""/>
          <p:cNvSpPr>
            <a:spLocks noGrp="1"/>
          </p:cNvSpPr>
          <p:nvPr>
            <p:ph type="title"/>
          </p:nvPr>
        </p:nvSpPr>
        <p:spPr bwMode="auto"/>
        <p:txBody>
          <a:bodyPr/>
          <a:p>
            <a:pPr>
              <a:defRPr/>
            </a:pPr>
            <a:endParaRPr lang="ru-RU"/>
          </a:p>
        </p:txBody>
      </p:sp>
      <p:pic>
        <p:nvPicPr>
          <p:cNvPr id="2097175" name=""/>
          <p:cNvPicPr/>
          <p:nvPr/>
        </p:nvPicPr>
        <p:blipFill>
          <a:blip r:embed="rId2"/>
          <a:stretch/>
        </p:blipFill>
        <p:spPr bwMode="auto">
          <a:xfrm rot="0">
            <a:off x="2086147" y="0"/>
            <a:ext cx="497170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12" name=""/>
          <p:cNvSpPr>
            <a:spLocks noGrp="1"/>
          </p:cNvSpPr>
          <p:nvPr>
            <p:ph type="title"/>
          </p:nvPr>
        </p:nvSpPr>
        <p:spPr bwMode="auto"/>
        <p:txBody>
          <a:bodyPr/>
          <a:p>
            <a:pPr>
              <a:defRPr/>
            </a:pPr>
            <a:endParaRPr lang="ru-RU"/>
          </a:p>
        </p:txBody>
      </p:sp>
      <p:pic>
        <p:nvPicPr>
          <p:cNvPr id="2097176" name=""/>
          <p:cNvPicPr/>
          <p:nvPr/>
        </p:nvPicPr>
        <p:blipFill>
          <a:blip r:embed="rId2"/>
          <a:stretch/>
        </p:blipFill>
        <p:spPr bwMode="auto">
          <a:xfrm rot="0">
            <a:off x="2157247" y="0"/>
            <a:ext cx="482950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13" name=""/>
          <p:cNvSpPr>
            <a:spLocks noGrp="1"/>
          </p:cNvSpPr>
          <p:nvPr>
            <p:ph type="title"/>
          </p:nvPr>
        </p:nvSpPr>
        <p:spPr bwMode="auto"/>
        <p:txBody>
          <a:bodyPr/>
          <a:p>
            <a:pPr>
              <a:defRPr/>
            </a:pPr>
            <a:endParaRPr lang="ru-RU"/>
          </a:p>
        </p:txBody>
      </p:sp>
      <p:pic>
        <p:nvPicPr>
          <p:cNvPr id="2097177" name=""/>
          <p:cNvPicPr/>
          <p:nvPr/>
        </p:nvPicPr>
        <p:blipFill>
          <a:blip r:embed="rId2"/>
          <a:stretch/>
        </p:blipFill>
        <p:spPr bwMode="auto">
          <a:xfrm rot="0">
            <a:off x="1391478" y="238865"/>
            <a:ext cx="6361043" cy="638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14" name="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p>
            <a:pPr>
              <a:defRPr/>
            </a:pPr>
            <a:r>
              <a:rPr lang="ru-RU" sz="1600"/>
              <a:t>Д</a:t>
            </a:r>
            <a:r>
              <a:rPr lang="ru-RU" sz="1600"/>
              <a:t>о</a:t>
            </a:r>
            <a:r>
              <a:rPr lang="ru-RU" sz="1600"/>
              <a:t>р</a:t>
            </a:r>
            <a:r>
              <a:rPr lang="ru-RU" sz="1600"/>
              <a:t>о</a:t>
            </a:r>
            <a:r>
              <a:rPr lang="ru-RU" sz="1600"/>
              <a:t>г</a:t>
            </a:r>
            <a:r>
              <a:rPr lang="ru-RU" sz="1600"/>
              <a:t>ие </a:t>
            </a:r>
            <a:r>
              <a:rPr lang="ru-RU" sz="1600"/>
              <a:t>р</a:t>
            </a:r>
            <a:r>
              <a:rPr lang="ru-RU" sz="1600"/>
              <a:t>е</a:t>
            </a:r>
            <a:r>
              <a:rPr lang="ru-RU" sz="1600"/>
              <a:t>бята</a:t>
            </a:r>
            <a:r>
              <a:rPr lang="en-US" sz="1600"/>
              <a:t>,</a:t>
            </a:r>
            <a:r>
              <a:rPr lang="en-US" sz="1600"/>
              <a:t> </a:t>
            </a:r>
            <a:r>
              <a:rPr lang="ru-RU" sz="1600"/>
              <a:t>м</a:t>
            </a:r>
            <a:r>
              <a:rPr lang="ru-RU" sz="1600"/>
              <a:t>н</a:t>
            </a:r>
            <a:r>
              <a:rPr lang="ru-RU" sz="1600"/>
              <a:t>е</a:t>
            </a:r>
            <a:r>
              <a:rPr lang="en-US" sz="1600"/>
              <a:t> </a:t>
            </a:r>
            <a:r>
              <a:rPr lang="ru-RU" sz="1600"/>
              <a:t>т</a:t>
            </a:r>
            <a:r>
              <a:rPr lang="ru-RU" sz="1600"/>
              <a:t>а</a:t>
            </a:r>
            <a:r>
              <a:rPr lang="ru-RU" sz="1600"/>
              <a:t>к</a:t>
            </a:r>
            <a:r>
              <a:rPr lang="en-US" sz="1600"/>
              <a:t> </a:t>
            </a:r>
            <a:r>
              <a:rPr lang="ru-RU" sz="1600"/>
              <a:t>н</a:t>
            </a:r>
            <a:r>
              <a:rPr lang="ru-RU" sz="1600"/>
              <a:t>е</a:t>
            </a:r>
            <a:r>
              <a:rPr lang="en-US" sz="1600"/>
              <a:t> </a:t>
            </a:r>
            <a:r>
              <a:rPr lang="ru-RU" sz="1600"/>
              <a:t>х</a:t>
            </a:r>
            <a:r>
              <a:rPr lang="ru-RU" sz="1600"/>
              <a:t>о</a:t>
            </a:r>
            <a:r>
              <a:rPr lang="ru-RU" sz="1600"/>
              <a:t>чется </a:t>
            </a:r>
            <a:r>
              <a:rPr lang="ru-RU" sz="1600"/>
              <a:t>с</a:t>
            </a:r>
            <a:r>
              <a:rPr lang="en-US" sz="1600"/>
              <a:t> </a:t>
            </a:r>
            <a:r>
              <a:rPr lang="ru-RU" sz="1600"/>
              <a:t>в</a:t>
            </a:r>
            <a:r>
              <a:rPr lang="ru-RU" sz="1600"/>
              <a:t>а</a:t>
            </a:r>
            <a:r>
              <a:rPr lang="ru-RU" sz="1600"/>
              <a:t>м</a:t>
            </a:r>
            <a:r>
              <a:rPr lang="ru-RU" sz="1600"/>
              <a:t>и</a:t>
            </a:r>
            <a:r>
              <a:rPr lang="en-US" sz="1600"/>
              <a:t> </a:t>
            </a:r>
            <a:r>
              <a:rPr lang="ru-RU" sz="1600"/>
              <a:t>р</a:t>
            </a:r>
            <a:r>
              <a:rPr lang="ru-RU" sz="1600"/>
              <a:t>а</a:t>
            </a:r>
            <a:r>
              <a:rPr lang="ru-RU" sz="1600"/>
              <a:t>с</a:t>
            </a:r>
            <a:r>
              <a:rPr lang="ru-RU" sz="1600"/>
              <a:t>с</a:t>
            </a:r>
            <a:r>
              <a:rPr lang="ru-RU" sz="1600"/>
              <a:t>т</a:t>
            </a:r>
            <a:r>
              <a:rPr lang="ru-RU" sz="1600"/>
              <a:t>а</a:t>
            </a:r>
            <a:r>
              <a:rPr lang="ru-RU" sz="1600"/>
              <a:t>в</a:t>
            </a:r>
            <a:r>
              <a:rPr lang="ru-RU" sz="1600"/>
              <a:t>а</a:t>
            </a:r>
            <a:r>
              <a:rPr lang="ru-RU" sz="1600"/>
              <a:t>ться</a:t>
            </a:r>
            <a:r>
              <a:rPr lang="en-US" sz="1600"/>
              <a:t>,</a:t>
            </a:r>
            <a:r>
              <a:rPr lang="en-US" sz="1600"/>
              <a:t> </a:t>
            </a:r>
            <a:r>
              <a:rPr lang="ru-RU" sz="1600"/>
              <a:t>п</a:t>
            </a:r>
            <a:r>
              <a:rPr lang="ru-RU" sz="1600"/>
              <a:t>о</a:t>
            </a:r>
            <a:r>
              <a:rPr lang="ru-RU" sz="1600"/>
              <a:t>э</a:t>
            </a:r>
            <a:r>
              <a:rPr lang="ru-RU" sz="1600"/>
              <a:t>т</a:t>
            </a:r>
            <a:r>
              <a:rPr lang="ru-RU" sz="1600"/>
              <a:t>о</a:t>
            </a:r>
            <a:r>
              <a:rPr lang="ru-RU" sz="1600"/>
              <a:t>м</a:t>
            </a:r>
            <a:r>
              <a:rPr lang="ru-RU" sz="1600"/>
              <a:t>у</a:t>
            </a:r>
            <a:r>
              <a:rPr lang="en-US" sz="1600"/>
              <a:t> </a:t>
            </a:r>
            <a:r>
              <a:rPr lang="ru-RU" sz="1600"/>
              <a:t>у</a:t>
            </a:r>
            <a:r>
              <a:rPr lang="en-US" sz="1600"/>
              <a:t> </a:t>
            </a:r>
            <a:r>
              <a:rPr lang="ru-RU" sz="1600"/>
              <a:t>м</a:t>
            </a:r>
            <a:r>
              <a:rPr lang="ru-RU" sz="1600"/>
              <a:t>еня </a:t>
            </a:r>
            <a:r>
              <a:rPr lang="ru-RU" sz="1600"/>
              <a:t>д</a:t>
            </a:r>
            <a:r>
              <a:rPr lang="ru-RU" sz="1600"/>
              <a:t>л</a:t>
            </a:r>
            <a:r>
              <a:rPr lang="ru-RU" sz="1600"/>
              <a:t>я</a:t>
            </a:r>
            <a:r>
              <a:rPr lang="en-US" sz="1600"/>
              <a:t> </a:t>
            </a:r>
            <a:r>
              <a:rPr lang="ru-RU" sz="1600"/>
              <a:t>в</a:t>
            </a:r>
            <a:r>
              <a:rPr lang="ru-RU" sz="1600"/>
              <a:t>а</a:t>
            </a:r>
            <a:r>
              <a:rPr lang="ru-RU" sz="1600"/>
              <a:t>с</a:t>
            </a:r>
            <a:r>
              <a:rPr lang="en-US" sz="1600"/>
              <a:t> </a:t>
            </a:r>
            <a:r>
              <a:rPr lang="ru-RU" sz="1600"/>
              <a:t>ещё </a:t>
            </a:r>
            <a:r>
              <a:rPr lang="ru-RU" sz="1600"/>
              <a:t>о</a:t>
            </a:r>
            <a:r>
              <a:rPr lang="ru-RU" sz="1600"/>
              <a:t>д</a:t>
            </a:r>
            <a:r>
              <a:rPr lang="ru-RU" sz="1600"/>
              <a:t>н</a:t>
            </a:r>
            <a:r>
              <a:rPr lang="ru-RU" sz="1600"/>
              <a:t>о</a:t>
            </a:r>
            <a:r>
              <a:rPr lang="en-US" sz="1600"/>
              <a:t> </a:t>
            </a:r>
            <a:r>
              <a:rPr lang="ru-RU" sz="1600"/>
              <a:t>и</a:t>
            </a:r>
            <a:r>
              <a:rPr lang="ru-RU" sz="1600"/>
              <a:t>н</a:t>
            </a:r>
            <a:r>
              <a:rPr lang="ru-RU" sz="1600"/>
              <a:t>т</a:t>
            </a:r>
            <a:r>
              <a:rPr lang="ru-RU" sz="1600"/>
              <a:t>е</a:t>
            </a:r>
            <a:r>
              <a:rPr lang="ru-RU" sz="1600"/>
              <a:t>р</a:t>
            </a:r>
            <a:r>
              <a:rPr lang="ru-RU" sz="1600"/>
              <a:t>е</a:t>
            </a:r>
            <a:r>
              <a:rPr lang="ru-RU" sz="1600"/>
              <a:t>сное </a:t>
            </a:r>
            <a:r>
              <a:rPr lang="ru-RU" sz="1600"/>
              <a:t>з</a:t>
            </a:r>
            <a:r>
              <a:rPr lang="ru-RU" sz="1600"/>
              <a:t>а</a:t>
            </a:r>
            <a:r>
              <a:rPr lang="ru-RU" sz="1600"/>
              <a:t>д</a:t>
            </a:r>
            <a:r>
              <a:rPr lang="ru-RU" sz="1600"/>
              <a:t>а</a:t>
            </a:r>
            <a:r>
              <a:rPr lang="ru-RU" sz="1600"/>
              <a:t>ние </a:t>
            </a:r>
            <a:r>
              <a:rPr lang="en-US" sz="1600"/>
              <a:t>-</a:t>
            </a:r>
            <a:r>
              <a:rPr lang="en-US" sz="1600"/>
              <a:t> </a:t>
            </a:r>
            <a:r>
              <a:rPr lang="ru-RU" sz="1600"/>
              <a:t>н</a:t>
            </a:r>
            <a:r>
              <a:rPr lang="ru-RU" sz="1600"/>
              <a:t>а</a:t>
            </a:r>
            <a:r>
              <a:rPr lang="ru-RU" sz="1600"/>
              <a:t>ш</a:t>
            </a:r>
            <a:r>
              <a:rPr lang="en-US" sz="1600"/>
              <a:t> </a:t>
            </a:r>
            <a:r>
              <a:rPr lang="ru-RU" sz="1600"/>
              <a:t>х</a:t>
            </a:r>
            <a:r>
              <a:rPr lang="ru-RU" sz="1600"/>
              <a:t>у</a:t>
            </a:r>
            <a:r>
              <a:rPr lang="ru-RU" sz="1600"/>
              <a:t>д</a:t>
            </a:r>
            <a:r>
              <a:rPr lang="ru-RU" sz="1600"/>
              <a:t>о</a:t>
            </a:r>
            <a:r>
              <a:rPr lang="ru-RU" sz="1600"/>
              <a:t>ж</a:t>
            </a:r>
            <a:r>
              <a:rPr lang="ru-RU" sz="1600"/>
              <a:t>ник </a:t>
            </a:r>
            <a:r>
              <a:rPr lang="ru-RU" sz="1600"/>
              <a:t>н</a:t>
            </a:r>
            <a:r>
              <a:rPr lang="ru-RU" sz="1600"/>
              <a:t>е</a:t>
            </a:r>
            <a:r>
              <a:rPr lang="en-US" sz="1600"/>
              <a:t> </a:t>
            </a:r>
            <a:r>
              <a:rPr lang="ru-RU" sz="1600"/>
              <a:t>д</a:t>
            </a:r>
            <a:r>
              <a:rPr lang="ru-RU" sz="1600"/>
              <a:t>о</a:t>
            </a:r>
            <a:r>
              <a:rPr lang="ru-RU" sz="1600"/>
              <a:t>р</a:t>
            </a:r>
            <a:r>
              <a:rPr lang="ru-RU" sz="1600"/>
              <a:t>и</a:t>
            </a:r>
            <a:r>
              <a:rPr lang="ru-RU" sz="1600"/>
              <a:t>с</a:t>
            </a:r>
            <a:r>
              <a:rPr lang="ru-RU" sz="1600"/>
              <a:t>о</a:t>
            </a:r>
            <a:r>
              <a:rPr lang="ru-RU" sz="1600"/>
              <a:t>в</a:t>
            </a:r>
            <a:r>
              <a:rPr lang="ru-RU" sz="1600"/>
              <a:t>а</a:t>
            </a:r>
            <a:r>
              <a:rPr lang="ru-RU" sz="1600"/>
              <a:t>л</a:t>
            </a:r>
            <a:r>
              <a:rPr lang="en-US" sz="1600"/>
              <a:t> </a:t>
            </a:r>
            <a:r>
              <a:rPr lang="ru-RU" sz="1600"/>
              <a:t>п</a:t>
            </a:r>
            <a:r>
              <a:rPr lang="ru-RU" sz="1600"/>
              <a:t>е</a:t>
            </a:r>
            <a:r>
              <a:rPr lang="ru-RU" sz="1600"/>
              <a:t>р</a:t>
            </a:r>
            <a:r>
              <a:rPr lang="ru-RU" sz="1600"/>
              <a:t>в</a:t>
            </a:r>
            <a:r>
              <a:rPr lang="ru-RU" sz="1600"/>
              <a:t>о</a:t>
            </a:r>
            <a:r>
              <a:rPr lang="ru-RU" sz="1600"/>
              <a:t>ц</a:t>
            </a:r>
            <a:r>
              <a:rPr lang="ru-RU" sz="1600"/>
              <a:t>в</a:t>
            </a:r>
            <a:r>
              <a:rPr lang="ru-RU" sz="1600"/>
              <a:t>е</a:t>
            </a:r>
            <a:r>
              <a:rPr lang="ru-RU" sz="1600"/>
              <a:t>т</a:t>
            </a:r>
            <a:r>
              <a:rPr lang="ru-RU" sz="1600"/>
              <a:t>ы</a:t>
            </a:r>
            <a:r>
              <a:rPr lang="en-US" sz="1600"/>
              <a:t>,</a:t>
            </a:r>
            <a:r>
              <a:rPr lang="en-US" sz="1600"/>
              <a:t> </a:t>
            </a:r>
            <a:r>
              <a:rPr lang="ru-RU" sz="1600"/>
              <a:t>а</a:t>
            </a:r>
            <a:r>
              <a:rPr lang="en-US" sz="1600"/>
              <a:t> </a:t>
            </a:r>
            <a:r>
              <a:rPr lang="ru-RU" sz="1600"/>
              <a:t>о</a:t>
            </a:r>
            <a:r>
              <a:rPr lang="ru-RU" sz="1600"/>
              <a:t>с</a:t>
            </a:r>
            <a:r>
              <a:rPr lang="ru-RU" sz="1600"/>
              <a:t>т</a:t>
            </a:r>
            <a:r>
              <a:rPr lang="ru-RU" sz="1600"/>
              <a:t>а</a:t>
            </a:r>
            <a:r>
              <a:rPr lang="ru-RU" sz="1600"/>
              <a:t>в</a:t>
            </a:r>
            <a:r>
              <a:rPr lang="ru-RU" sz="1600"/>
              <a:t>и</a:t>
            </a:r>
            <a:r>
              <a:rPr lang="ru-RU" sz="1600"/>
              <a:t>л</a:t>
            </a:r>
            <a:r>
              <a:rPr lang="en-US" sz="1600"/>
              <a:t> </a:t>
            </a:r>
            <a:r>
              <a:rPr lang="ru-RU" sz="1600"/>
              <a:t>н</a:t>
            </a:r>
            <a:r>
              <a:rPr lang="ru-RU" sz="1600"/>
              <a:t>а</a:t>
            </a:r>
            <a:r>
              <a:rPr lang="ru-RU" sz="1600"/>
              <a:t>м</a:t>
            </a:r>
            <a:r>
              <a:rPr lang="en-US" sz="1600"/>
              <a:t> </a:t>
            </a:r>
            <a:r>
              <a:rPr lang="ru-RU" sz="1600"/>
              <a:t>т</a:t>
            </a:r>
            <a:r>
              <a:rPr lang="ru-RU" sz="1600"/>
              <a:t>о</a:t>
            </a:r>
            <a:r>
              <a:rPr lang="ru-RU" sz="1600"/>
              <a:t>л</a:t>
            </a:r>
            <a:r>
              <a:rPr lang="ru-RU" sz="1600"/>
              <a:t>ь</a:t>
            </a:r>
            <a:r>
              <a:rPr lang="ru-RU" sz="1600"/>
              <a:t>ко </a:t>
            </a:r>
            <a:r>
              <a:rPr lang="ru-RU" sz="1600"/>
              <a:t>о</a:t>
            </a:r>
            <a:r>
              <a:rPr lang="ru-RU" sz="1600"/>
              <a:t>д</a:t>
            </a:r>
            <a:r>
              <a:rPr lang="ru-RU" sz="1600"/>
              <a:t>и</a:t>
            </a:r>
            <a:r>
              <a:rPr lang="ru-RU" sz="1600"/>
              <a:t>н</a:t>
            </a:r>
            <a:r>
              <a:rPr lang="en-US" sz="1600"/>
              <a:t> </a:t>
            </a:r>
            <a:r>
              <a:rPr lang="ru-RU" sz="1600"/>
              <a:t>м</a:t>
            </a:r>
            <a:r>
              <a:rPr lang="ru-RU" sz="1600"/>
              <a:t>а</a:t>
            </a:r>
            <a:r>
              <a:rPr lang="ru-RU" sz="1600"/>
              <a:t>л</a:t>
            </a:r>
            <a:r>
              <a:rPr lang="ru-RU" sz="1600"/>
              <a:t>е</a:t>
            </a:r>
            <a:r>
              <a:rPr lang="ru-RU" sz="1600"/>
              <a:t>н</a:t>
            </a:r>
            <a:r>
              <a:rPr lang="ru-RU" sz="1600"/>
              <a:t>ький </a:t>
            </a:r>
            <a:r>
              <a:rPr lang="ru-RU" sz="1600"/>
              <a:t>ф</a:t>
            </a:r>
            <a:r>
              <a:rPr lang="ru-RU" sz="1600"/>
              <a:t>р</a:t>
            </a:r>
            <a:r>
              <a:rPr lang="ru-RU" sz="1600"/>
              <a:t>а</a:t>
            </a:r>
            <a:r>
              <a:rPr lang="ru-RU" sz="1600"/>
              <a:t>г</a:t>
            </a:r>
            <a:r>
              <a:rPr lang="ru-RU" sz="1600"/>
              <a:t>м</a:t>
            </a:r>
            <a:r>
              <a:rPr lang="ru-RU" sz="1600"/>
              <a:t>е</a:t>
            </a:r>
            <a:r>
              <a:rPr lang="ru-RU" sz="1600"/>
              <a:t>н</a:t>
            </a:r>
            <a:r>
              <a:rPr lang="ru-RU" sz="1600"/>
              <a:t>т</a:t>
            </a:r>
            <a:r>
              <a:rPr lang="en-US" sz="1600"/>
              <a:t>,</a:t>
            </a:r>
            <a:r>
              <a:rPr lang="en-US" sz="1600"/>
              <a:t> </a:t>
            </a:r>
            <a:r>
              <a:rPr lang="ru-RU" sz="1600"/>
              <a:t>д</a:t>
            </a:r>
            <a:r>
              <a:rPr lang="ru-RU" sz="1600"/>
              <a:t>а</a:t>
            </a:r>
            <a:r>
              <a:rPr lang="ru-RU" sz="1600"/>
              <a:t>в</a:t>
            </a:r>
            <a:r>
              <a:rPr lang="ru-RU" sz="1600"/>
              <a:t>а</a:t>
            </a:r>
            <a:r>
              <a:rPr lang="ru-RU" sz="1600"/>
              <a:t>йте </a:t>
            </a:r>
            <a:r>
              <a:rPr lang="ru-RU" sz="1600"/>
              <a:t>у</a:t>
            </a:r>
            <a:r>
              <a:rPr lang="ru-RU" sz="1600"/>
              <a:t>г</a:t>
            </a:r>
            <a:r>
              <a:rPr lang="ru-RU" sz="1600"/>
              <a:t>а</a:t>
            </a:r>
            <a:r>
              <a:rPr lang="ru-RU" sz="1600"/>
              <a:t>д</a:t>
            </a:r>
            <a:r>
              <a:rPr lang="ru-RU" sz="1600"/>
              <a:t>а</a:t>
            </a:r>
            <a:r>
              <a:rPr lang="ru-RU" sz="1600"/>
              <a:t>е</a:t>
            </a:r>
            <a:r>
              <a:rPr lang="ru-RU" sz="1600"/>
              <a:t>м</a:t>
            </a:r>
            <a:r>
              <a:rPr lang="en-US" sz="1600"/>
              <a:t>,</a:t>
            </a:r>
            <a:r>
              <a:rPr lang="en-US" sz="1600"/>
              <a:t> </a:t>
            </a:r>
            <a:r>
              <a:rPr lang="ru-RU" sz="1600"/>
              <a:t>ч</a:t>
            </a:r>
            <a:r>
              <a:rPr lang="ru-RU" sz="1600"/>
              <a:t>т</a:t>
            </a:r>
            <a:r>
              <a:rPr lang="ru-RU" sz="1600"/>
              <a:t>о</a:t>
            </a:r>
            <a:r>
              <a:rPr lang="en-US" sz="1600"/>
              <a:t> </a:t>
            </a:r>
            <a:r>
              <a:rPr lang="ru-RU" sz="1600"/>
              <a:t>з</a:t>
            </a:r>
            <a:r>
              <a:rPr lang="ru-RU" sz="1600"/>
              <a:t>а</a:t>
            </a:r>
            <a:r>
              <a:rPr lang="en-US" sz="1600"/>
              <a:t> </a:t>
            </a:r>
            <a:r>
              <a:rPr lang="ru-RU" sz="1600"/>
              <a:t>ц</a:t>
            </a:r>
            <a:r>
              <a:rPr lang="ru-RU" sz="1600"/>
              <a:t>в</a:t>
            </a:r>
            <a:r>
              <a:rPr lang="ru-RU" sz="1600"/>
              <a:t>е</a:t>
            </a:r>
            <a:r>
              <a:rPr lang="ru-RU" sz="1600"/>
              <a:t>т</a:t>
            </a:r>
            <a:r>
              <a:rPr lang="ru-RU" sz="1600"/>
              <a:t>о</a:t>
            </a:r>
            <a:r>
              <a:rPr lang="ru-RU" sz="1600"/>
              <a:t>к</a:t>
            </a:r>
            <a:r>
              <a:rPr lang="en-US" sz="1600"/>
              <a:t> </a:t>
            </a:r>
            <a:r>
              <a:rPr lang="ru-RU" sz="1600"/>
              <a:t>т</a:t>
            </a:r>
            <a:r>
              <a:rPr lang="ru-RU" sz="1600"/>
              <a:t>у</a:t>
            </a:r>
            <a:r>
              <a:rPr lang="ru-RU" sz="1600"/>
              <a:t>т</a:t>
            </a:r>
            <a:r>
              <a:rPr lang="en-US" sz="1600"/>
              <a:t> </a:t>
            </a:r>
            <a:r>
              <a:rPr lang="ru-RU" sz="1600"/>
              <a:t>спрятан.</a:t>
            </a:r>
            <a:endParaRPr lang="ru-RU"/>
          </a:p>
        </p:txBody>
      </p:sp>
      <p:pic>
        <p:nvPicPr>
          <p:cNvPr id="2097178" name=""/>
          <p:cNvPicPr/>
          <p:nvPr/>
        </p:nvPicPr>
        <p:blipFill>
          <a:blip r:embed="rId2"/>
          <a:stretch/>
        </p:blipFill>
        <p:spPr bwMode="auto">
          <a:xfrm rot="0">
            <a:off x="4524278" y="1517203"/>
            <a:ext cx="3775198" cy="4541642"/>
          </a:xfrm>
          <a:prstGeom prst="rect">
            <a:avLst/>
          </a:prstGeom>
        </p:spPr>
      </p:pic>
      <p:pic>
        <p:nvPicPr>
          <p:cNvPr id="2097179" name=""/>
          <p:cNvPicPr/>
          <p:nvPr/>
        </p:nvPicPr>
        <p:blipFill>
          <a:blip r:embed="rId3"/>
          <a:stretch/>
        </p:blipFill>
        <p:spPr bwMode="auto">
          <a:xfrm rot="0">
            <a:off x="773522" y="2317050"/>
            <a:ext cx="3344032" cy="3115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15" name=""/>
          <p:cNvSpPr>
            <a:spLocks noGrp="1"/>
          </p:cNvSpPr>
          <p:nvPr>
            <p:ph type="title"/>
          </p:nvPr>
        </p:nvSpPr>
        <p:spPr bwMode="auto"/>
        <p:txBody>
          <a:bodyPr/>
          <a:p>
            <a:pPr>
              <a:defRPr/>
            </a:pPr>
            <a:endParaRPr lang="ru-RU"/>
          </a:p>
        </p:txBody>
      </p:sp>
      <p:pic>
        <p:nvPicPr>
          <p:cNvPr id="2097180" name=""/>
          <p:cNvPicPr/>
          <p:nvPr/>
        </p:nvPicPr>
        <p:blipFill>
          <a:blip r:embed="rId2"/>
          <a:stretch/>
        </p:blipFill>
        <p:spPr bwMode="auto">
          <a:xfrm rot="0">
            <a:off x="4135543" y="2479762"/>
            <a:ext cx="872914" cy="1898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16" name=""/>
          <p:cNvSpPr>
            <a:spLocks noGrp="1"/>
          </p:cNvSpPr>
          <p:nvPr>
            <p:ph type="title"/>
          </p:nvPr>
        </p:nvSpPr>
        <p:spPr bwMode="auto"/>
        <p:txBody>
          <a:bodyPr/>
          <a:p>
            <a:pPr>
              <a:defRPr/>
            </a:pPr>
            <a:endParaRPr lang="ru-RU"/>
          </a:p>
        </p:txBody>
      </p:sp>
      <p:pic>
        <p:nvPicPr>
          <p:cNvPr id="2097181" name=""/>
          <p:cNvPicPr/>
          <p:nvPr/>
        </p:nvPicPr>
        <p:blipFill>
          <a:blip r:embed="rId2"/>
          <a:stretch/>
        </p:blipFill>
        <p:spPr bwMode="auto">
          <a:xfrm rot="0">
            <a:off x="3889225" y="1833933"/>
            <a:ext cx="1365550" cy="31901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17" name=""/>
          <p:cNvSpPr>
            <a:spLocks noGrp="1"/>
          </p:cNvSpPr>
          <p:nvPr>
            <p:ph type="title"/>
          </p:nvPr>
        </p:nvSpPr>
        <p:spPr bwMode="auto"/>
        <p:txBody>
          <a:bodyPr/>
          <a:p>
            <a:pPr>
              <a:defRPr/>
            </a:pPr>
            <a:endParaRPr lang="ru-RU"/>
          </a:p>
        </p:txBody>
      </p:sp>
      <p:pic>
        <p:nvPicPr>
          <p:cNvPr id="2097182" name=""/>
          <p:cNvPicPr/>
          <p:nvPr/>
        </p:nvPicPr>
        <p:blipFill>
          <a:blip r:embed="rId2"/>
          <a:stretch/>
        </p:blipFill>
        <p:spPr bwMode="auto">
          <a:xfrm rot="0">
            <a:off x="4096650" y="2497099"/>
            <a:ext cx="950698" cy="18638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18" name=""/>
          <p:cNvSpPr>
            <a:spLocks noGrp="1"/>
          </p:cNvSpPr>
          <p:nvPr>
            <p:ph type="title"/>
          </p:nvPr>
        </p:nvSpPr>
        <p:spPr bwMode="auto"/>
        <p:txBody>
          <a:bodyPr/>
          <a:p>
            <a:pPr>
              <a:defRPr/>
            </a:pPr>
            <a:endParaRPr lang="ru-RU"/>
          </a:p>
        </p:txBody>
      </p:sp>
      <p:pic>
        <p:nvPicPr>
          <p:cNvPr id="2097183" name=""/>
          <p:cNvPicPr/>
          <p:nvPr/>
        </p:nvPicPr>
        <p:blipFill>
          <a:blip r:embed="rId2"/>
          <a:stretch/>
        </p:blipFill>
        <p:spPr bwMode="auto">
          <a:xfrm rot="0">
            <a:off x="3884904" y="1751579"/>
            <a:ext cx="1374192" cy="33548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593" name="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p>
            <a:pPr>
              <a:defRPr/>
            </a:pPr>
            <a:r>
              <a:rPr lang="ru-RU" sz="3200"/>
              <a:t>Все знают </a:t>
            </a:r>
            <a:r>
              <a:rPr lang="ru-RU" sz="3200"/>
              <a:t>э</a:t>
            </a:r>
            <a:r>
              <a:rPr lang="ru-RU" sz="3200"/>
              <a:t>т</a:t>
            </a:r>
            <a:r>
              <a:rPr lang="ru-RU" sz="3200"/>
              <a:t>о</a:t>
            </a:r>
            <a:r>
              <a:rPr lang="ru-RU" sz="3200"/>
              <a:t>т</a:t>
            </a:r>
            <a:r>
              <a:rPr lang="en-US" sz="3200"/>
              <a:t> </a:t>
            </a:r>
            <a:r>
              <a:rPr lang="ru-RU" sz="3200"/>
              <a:t>р</a:t>
            </a:r>
            <a:r>
              <a:rPr lang="ru-RU" sz="3200"/>
              <a:t>а</a:t>
            </a:r>
            <a:r>
              <a:rPr lang="ru-RU" sz="3200"/>
              <a:t>н</a:t>
            </a:r>
            <a:r>
              <a:rPr lang="ru-RU" sz="3200"/>
              <a:t>н</a:t>
            </a:r>
            <a:r>
              <a:rPr lang="ru-RU" sz="3200"/>
              <a:t>и</a:t>
            </a:r>
            <a:r>
              <a:rPr lang="ru-RU" sz="3200"/>
              <a:t>й</a:t>
            </a:r>
            <a:r>
              <a:rPr lang="en-US" sz="3200"/>
              <a:t> </a:t>
            </a:r>
            <a:r>
              <a:rPr lang="ru-RU" sz="3200"/>
              <a:t>о</a:t>
            </a:r>
            <a:r>
              <a:rPr lang="ru-RU" sz="3200"/>
              <a:t>ч</a:t>
            </a:r>
            <a:r>
              <a:rPr lang="ru-RU" sz="3200"/>
              <a:t>е</a:t>
            </a:r>
            <a:r>
              <a:rPr lang="ru-RU" sz="3200"/>
              <a:t>нь </a:t>
            </a:r>
            <a:r>
              <a:rPr lang="ru-RU" sz="3200"/>
              <a:t>к</a:t>
            </a:r>
            <a:r>
              <a:rPr lang="ru-RU" sz="3200"/>
              <a:t>р</a:t>
            </a:r>
            <a:r>
              <a:rPr lang="ru-RU" sz="3200"/>
              <a:t>а</a:t>
            </a:r>
            <a:r>
              <a:rPr lang="ru-RU" sz="3200"/>
              <a:t>с</a:t>
            </a:r>
            <a:r>
              <a:rPr lang="ru-RU" sz="3200"/>
              <a:t>и</a:t>
            </a:r>
            <a:r>
              <a:rPr lang="ru-RU" sz="3200"/>
              <a:t>вый </a:t>
            </a:r>
            <a:r>
              <a:rPr lang="ru-RU" sz="3200"/>
              <a:t>б</a:t>
            </a:r>
            <a:r>
              <a:rPr lang="ru-RU" sz="3200"/>
              <a:t>е</a:t>
            </a:r>
            <a:r>
              <a:rPr lang="ru-RU" sz="3200"/>
              <a:t>л</a:t>
            </a:r>
            <a:r>
              <a:rPr lang="ru-RU" sz="3200"/>
              <a:t>о</a:t>
            </a:r>
            <a:r>
              <a:rPr lang="ru-RU" sz="3200"/>
              <a:t>с</a:t>
            </a:r>
            <a:r>
              <a:rPr lang="ru-RU" sz="3200"/>
              <a:t>н</a:t>
            </a:r>
            <a:r>
              <a:rPr lang="ru-RU" sz="3200"/>
              <a:t>е</a:t>
            </a:r>
            <a:r>
              <a:rPr lang="ru-RU" sz="3200"/>
              <a:t>жный </a:t>
            </a:r>
            <a:r>
              <a:rPr lang="ru-RU" sz="3200"/>
              <a:t>ц</a:t>
            </a:r>
            <a:r>
              <a:rPr lang="ru-RU" sz="3200"/>
              <a:t>в</a:t>
            </a:r>
            <a:r>
              <a:rPr lang="ru-RU" sz="3200"/>
              <a:t>еток</a:t>
            </a:r>
            <a:r>
              <a:rPr lang="en-US" sz="3200"/>
              <a:t>,</a:t>
            </a:r>
            <a:r>
              <a:rPr lang="en-US" sz="3200"/>
              <a:t> </a:t>
            </a:r>
            <a:r>
              <a:rPr lang="ru-RU" sz="3200"/>
              <a:t>который </a:t>
            </a:r>
            <a:r>
              <a:rPr lang="ru-RU" sz="3200"/>
              <a:t>п</a:t>
            </a:r>
            <a:r>
              <a:rPr lang="ru-RU" sz="3200"/>
              <a:t>о</a:t>
            </a:r>
            <a:r>
              <a:rPr lang="ru-RU" sz="3200"/>
              <a:t>я</a:t>
            </a:r>
            <a:r>
              <a:rPr lang="ru-RU" sz="3200"/>
              <a:t>в</a:t>
            </a:r>
            <a:r>
              <a:rPr lang="ru-RU" sz="3200"/>
              <a:t>л</a:t>
            </a:r>
            <a:r>
              <a:rPr lang="ru-RU" sz="3200"/>
              <a:t>я</a:t>
            </a:r>
            <a:r>
              <a:rPr lang="ru-RU" sz="3200"/>
              <a:t>е</a:t>
            </a:r>
            <a:r>
              <a:rPr lang="ru-RU" sz="3200"/>
              <a:t>т</a:t>
            </a:r>
            <a:r>
              <a:rPr lang="ru-RU" sz="3200"/>
              <a:t>с</a:t>
            </a:r>
            <a:r>
              <a:rPr lang="ru-RU" sz="3200"/>
              <a:t>я</a:t>
            </a:r>
            <a:r>
              <a:rPr lang="en-US" sz="3200"/>
              <a:t> </a:t>
            </a:r>
            <a:r>
              <a:rPr lang="ru-RU" sz="3200"/>
              <a:t>и</a:t>
            </a:r>
            <a:r>
              <a:rPr lang="ru-RU" sz="3200"/>
              <a:t>з</a:t>
            </a:r>
            <a:r>
              <a:rPr lang="en-US" sz="3200"/>
              <a:t>-под </a:t>
            </a:r>
            <a:r>
              <a:rPr lang="ru-RU" sz="3200"/>
              <a:t>с</a:t>
            </a:r>
            <a:r>
              <a:rPr lang="ru-RU" sz="3200"/>
              <a:t>н</a:t>
            </a:r>
            <a:r>
              <a:rPr lang="ru-RU" sz="3200"/>
              <a:t>е</a:t>
            </a:r>
            <a:r>
              <a:rPr lang="ru-RU" sz="3200"/>
              <a:t>г</a:t>
            </a:r>
            <a:r>
              <a:rPr lang="ru-RU" sz="3200"/>
              <a:t>а</a:t>
            </a:r>
            <a:r>
              <a:rPr lang="en-US" sz="3200"/>
              <a:t> </a:t>
            </a:r>
            <a:r>
              <a:rPr lang="en-US" sz="3200"/>
              <a:t>-</a:t>
            </a:r>
            <a:r>
              <a:rPr lang="en-US" sz="3200"/>
              <a:t> </a:t>
            </a:r>
            <a:r>
              <a:rPr lang="ru-RU" sz="3200"/>
              <a:t>п</a:t>
            </a:r>
            <a:r>
              <a:rPr lang="ru-RU" sz="3200"/>
              <a:t>о</a:t>
            </a:r>
            <a:r>
              <a:rPr lang="ru-RU" sz="3200"/>
              <a:t>д</a:t>
            </a:r>
            <a:r>
              <a:rPr lang="ru-RU" sz="3200"/>
              <a:t>с</a:t>
            </a:r>
            <a:r>
              <a:rPr lang="ru-RU" sz="3200"/>
              <a:t>н</a:t>
            </a:r>
            <a:r>
              <a:rPr lang="ru-RU" sz="3200"/>
              <a:t>е</a:t>
            </a:r>
            <a:r>
              <a:rPr lang="ru-RU" sz="3200"/>
              <a:t>ж</a:t>
            </a:r>
            <a:r>
              <a:rPr lang="ru-RU" sz="3200"/>
              <a:t>н</a:t>
            </a:r>
            <a:r>
              <a:rPr lang="ru-RU" sz="3200"/>
              <a:t>и</a:t>
            </a:r>
            <a:r>
              <a:rPr lang="ru-RU" sz="3200"/>
              <a:t>к</a:t>
            </a:r>
            <a:r>
              <a:rPr lang="en-US" sz="3200"/>
              <a:t>.</a:t>
            </a:r>
            <a:endParaRPr lang="ru-RU"/>
          </a:p>
        </p:txBody>
      </p:sp>
      <p:pic>
        <p:nvPicPr>
          <p:cNvPr id="2097153" name=""/>
          <p:cNvPicPr/>
          <p:nvPr/>
        </p:nvPicPr>
        <p:blipFill>
          <a:blip r:embed="rId2"/>
          <a:stretch/>
        </p:blipFill>
        <p:spPr bwMode="auto">
          <a:xfrm rot="0">
            <a:off x="2292889" y="1883732"/>
            <a:ext cx="3306184" cy="4974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19" name=""/>
          <p:cNvSpPr>
            <a:spLocks noGrp="1"/>
          </p:cNvSpPr>
          <p:nvPr>
            <p:ph type="title"/>
          </p:nvPr>
        </p:nvSpPr>
        <p:spPr bwMode="auto"/>
        <p:txBody>
          <a:bodyPr/>
          <a:p>
            <a:pPr>
              <a:defRPr/>
            </a:pPr>
            <a:endParaRPr lang="ru-RU"/>
          </a:p>
        </p:txBody>
      </p:sp>
      <p:pic>
        <p:nvPicPr>
          <p:cNvPr id="2097184" name=""/>
          <p:cNvPicPr/>
          <p:nvPr/>
        </p:nvPicPr>
        <p:blipFill>
          <a:blip r:embed="rId2"/>
          <a:stretch/>
        </p:blipFill>
        <p:spPr bwMode="auto">
          <a:xfrm rot="0">
            <a:off x="3820083" y="2107001"/>
            <a:ext cx="1503833" cy="2643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20" name=""/>
          <p:cNvSpPr>
            <a:spLocks noGrp="1"/>
          </p:cNvSpPr>
          <p:nvPr>
            <p:ph type="title"/>
          </p:nvPr>
        </p:nvSpPr>
        <p:spPr bwMode="auto"/>
        <p:txBody>
          <a:bodyPr/>
          <a:p>
            <a:pPr>
              <a:defRPr/>
            </a:pPr>
            <a:endParaRPr lang="ru-RU"/>
          </a:p>
        </p:txBody>
      </p:sp>
      <p:pic>
        <p:nvPicPr>
          <p:cNvPr id="2097185" name=""/>
          <p:cNvPicPr/>
          <p:nvPr/>
        </p:nvPicPr>
        <p:blipFill>
          <a:blip r:embed="rId2"/>
          <a:stretch/>
        </p:blipFill>
        <p:spPr bwMode="auto">
          <a:xfrm rot="0">
            <a:off x="4083686" y="2644470"/>
            <a:ext cx="976627" cy="1569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21" name=""/>
          <p:cNvSpPr>
            <a:spLocks noGrp="1"/>
          </p:cNvSpPr>
          <p:nvPr>
            <p:ph type="ctrTitle"/>
          </p:nvPr>
        </p:nvSpPr>
        <p:spPr bwMode="auto">
          <a:xfrm>
            <a:off x="820295" y="0"/>
            <a:ext cx="7772400" cy="2387600"/>
          </a:xfrm>
        </p:spPr>
        <p:txBody>
          <a:bodyPr>
            <a:noAutofit/>
          </a:bodyPr>
          <a:p>
            <a:pPr>
              <a:defRPr/>
            </a:pPr>
            <a:r>
              <a:rPr lang="ru-RU" sz="4000"/>
              <a:t>Д</a:t>
            </a:r>
            <a:r>
              <a:rPr lang="ru-RU" sz="4000"/>
              <a:t>о</a:t>
            </a:r>
            <a:r>
              <a:rPr lang="ru-RU" sz="4000"/>
              <a:t>рогие </a:t>
            </a:r>
            <a:r>
              <a:rPr lang="ru-RU" sz="4000"/>
              <a:t>друзья</a:t>
            </a:r>
            <a:r>
              <a:rPr lang="en-US" sz="4000"/>
              <a:t>,</a:t>
            </a:r>
            <a:r>
              <a:rPr lang="en-US" sz="4000"/>
              <a:t> </a:t>
            </a:r>
            <a:r>
              <a:rPr lang="ru-RU" sz="4000"/>
              <a:t>я</a:t>
            </a:r>
            <a:r>
              <a:rPr lang="en-US" sz="4000"/>
              <a:t> </a:t>
            </a:r>
            <a:r>
              <a:rPr lang="ru-RU" sz="4000"/>
              <a:t>д</a:t>
            </a:r>
            <a:r>
              <a:rPr lang="ru-RU" sz="4000"/>
              <a:t>у</a:t>
            </a:r>
            <a:r>
              <a:rPr lang="ru-RU" sz="4000"/>
              <a:t>маю</a:t>
            </a:r>
            <a:r>
              <a:rPr lang="en-US" sz="4000"/>
              <a:t>,</a:t>
            </a:r>
            <a:r>
              <a:rPr lang="en-US" sz="4000"/>
              <a:t> </a:t>
            </a:r>
            <a:r>
              <a:rPr lang="ru-RU" sz="4000"/>
              <a:t>м</a:t>
            </a:r>
            <a:r>
              <a:rPr lang="ru-RU" sz="4000"/>
              <a:t>ы</a:t>
            </a:r>
            <a:r>
              <a:rPr lang="en-US" sz="4000"/>
              <a:t> </a:t>
            </a:r>
            <a:r>
              <a:rPr lang="ru-RU" sz="4000"/>
              <a:t>с</a:t>
            </a:r>
            <a:r>
              <a:rPr lang="en-US" sz="4000"/>
              <a:t> </a:t>
            </a:r>
            <a:r>
              <a:rPr lang="ru-RU" sz="4000"/>
              <a:t>в</a:t>
            </a:r>
            <a:r>
              <a:rPr lang="ru-RU" sz="4000"/>
              <a:t>а</a:t>
            </a:r>
            <a:r>
              <a:rPr lang="ru-RU" sz="4000"/>
              <a:t>м</a:t>
            </a:r>
            <a:r>
              <a:rPr lang="ru-RU" sz="4000"/>
              <a:t>и</a:t>
            </a:r>
            <a:r>
              <a:rPr lang="en-US" sz="4000"/>
              <a:t> </a:t>
            </a:r>
            <a:r>
              <a:rPr lang="ru-RU" sz="4000"/>
              <a:t>п</a:t>
            </a:r>
            <a:r>
              <a:rPr lang="ru-RU" sz="4000"/>
              <a:t>о</a:t>
            </a:r>
            <a:r>
              <a:rPr lang="ru-RU" sz="4000"/>
              <a:t>д</a:t>
            </a:r>
            <a:r>
              <a:rPr lang="ru-RU" sz="4000"/>
              <a:t>р</a:t>
            </a:r>
            <a:r>
              <a:rPr lang="ru-RU" sz="4000"/>
              <a:t>у</a:t>
            </a:r>
            <a:r>
              <a:rPr lang="ru-RU" sz="4000"/>
              <a:t>ж</a:t>
            </a:r>
            <a:r>
              <a:rPr lang="ru-RU" sz="4000"/>
              <a:t>и</a:t>
            </a:r>
            <a:r>
              <a:rPr lang="ru-RU" sz="4000"/>
              <a:t>л</a:t>
            </a:r>
            <a:r>
              <a:rPr lang="ru-RU" sz="4000"/>
              <a:t>и</a:t>
            </a:r>
            <a:r>
              <a:rPr lang="ru-RU" sz="4000"/>
              <a:t>с</a:t>
            </a:r>
            <a:r>
              <a:rPr lang="ru-RU" sz="4000"/>
              <a:t>ь</a:t>
            </a:r>
            <a:r>
              <a:rPr lang="en-US" sz="4000"/>
              <a:t>,</a:t>
            </a:r>
            <a:r>
              <a:rPr lang="en-US" sz="4000"/>
              <a:t> </a:t>
            </a:r>
            <a:r>
              <a:rPr lang="ru-RU" sz="4000"/>
              <a:t>д</a:t>
            </a:r>
            <a:r>
              <a:rPr lang="ru-RU" sz="4000"/>
              <a:t>о</a:t>
            </a:r>
            <a:r>
              <a:rPr lang="en-US" sz="4000"/>
              <a:t> </a:t>
            </a:r>
            <a:r>
              <a:rPr lang="ru-RU" sz="4000"/>
              <a:t>в</a:t>
            </a:r>
            <a:r>
              <a:rPr lang="ru-RU" sz="4000"/>
              <a:t>с</a:t>
            </a:r>
            <a:r>
              <a:rPr lang="ru-RU" sz="4000"/>
              <a:t>т</a:t>
            </a:r>
            <a:r>
              <a:rPr lang="ru-RU" sz="4000"/>
              <a:t>р</a:t>
            </a:r>
            <a:r>
              <a:rPr lang="ru-RU" sz="4000"/>
              <a:t>е</a:t>
            </a:r>
            <a:r>
              <a:rPr lang="ru-RU" sz="4000"/>
              <a:t>ч</a:t>
            </a:r>
            <a:r>
              <a:rPr lang="ru-RU" sz="4000"/>
              <a:t>и</a:t>
            </a:r>
            <a:r>
              <a:rPr lang="en-US" sz="4000"/>
              <a:t> </a:t>
            </a:r>
            <a:r>
              <a:rPr lang="ru-RU" sz="4000"/>
              <a:t>н</a:t>
            </a:r>
            <a:r>
              <a:rPr lang="ru-RU" sz="4000"/>
              <a:t>а</a:t>
            </a:r>
            <a:r>
              <a:rPr lang="en-US" sz="4000"/>
              <a:t> </a:t>
            </a:r>
            <a:r>
              <a:rPr lang="ru-RU" sz="4000"/>
              <a:t>п</a:t>
            </a:r>
            <a:r>
              <a:rPr lang="ru-RU" sz="4000"/>
              <a:t>о</a:t>
            </a:r>
            <a:r>
              <a:rPr lang="ru-RU" sz="4000"/>
              <a:t>л</a:t>
            </a:r>
            <a:r>
              <a:rPr lang="ru-RU" sz="4000"/>
              <a:t>я</a:t>
            </a:r>
            <a:r>
              <a:rPr lang="ru-RU" sz="4000"/>
              <a:t>х</a:t>
            </a:r>
            <a:r>
              <a:rPr lang="en-US" sz="4000"/>
              <a:t>,</a:t>
            </a:r>
            <a:r>
              <a:rPr lang="en-US" sz="4000"/>
              <a:t> </a:t>
            </a:r>
            <a:r>
              <a:rPr lang="ru-RU" sz="4000"/>
              <a:t>п</a:t>
            </a:r>
            <a:r>
              <a:rPr lang="ru-RU" sz="4000"/>
              <a:t>р</a:t>
            </a:r>
            <a:r>
              <a:rPr lang="ru-RU" sz="4000"/>
              <a:t>и</a:t>
            </a:r>
            <a:r>
              <a:rPr lang="ru-RU" sz="4000"/>
              <a:t>х</a:t>
            </a:r>
            <a:r>
              <a:rPr lang="ru-RU" sz="4000"/>
              <a:t>о</a:t>
            </a:r>
            <a:r>
              <a:rPr lang="ru-RU" sz="4000"/>
              <a:t>д</a:t>
            </a:r>
            <a:r>
              <a:rPr lang="ru-RU" sz="4000"/>
              <a:t>и</a:t>
            </a:r>
            <a:r>
              <a:rPr lang="ru-RU" sz="4000"/>
              <a:t>т</a:t>
            </a:r>
            <a:r>
              <a:rPr lang="ru-RU" sz="4000"/>
              <a:t>е</a:t>
            </a:r>
            <a:r>
              <a:rPr lang="en-US" sz="4000"/>
              <a:t> </a:t>
            </a:r>
            <a:r>
              <a:rPr lang="ru-RU" sz="4000"/>
              <a:t>в</a:t>
            </a:r>
            <a:r>
              <a:rPr lang="en-US" sz="4000"/>
              <a:t> </a:t>
            </a:r>
            <a:r>
              <a:rPr lang="ru-RU" sz="4000"/>
              <a:t>г</a:t>
            </a:r>
            <a:r>
              <a:rPr lang="ru-RU" sz="4000"/>
              <a:t>о</a:t>
            </a:r>
            <a:r>
              <a:rPr lang="ru-RU" sz="4000"/>
              <a:t>с</a:t>
            </a:r>
            <a:r>
              <a:rPr lang="ru-RU" sz="4000"/>
              <a:t>т</a:t>
            </a:r>
            <a:r>
              <a:rPr lang="ru-RU" sz="4000"/>
              <a:t>и</a:t>
            </a:r>
            <a:r>
              <a:rPr lang="en-US" sz="4000"/>
              <a:t>.</a:t>
            </a:r>
            <a:r>
              <a:rPr lang="en-US" sz="4000"/>
              <a:t> </a:t>
            </a:r>
            <a:r>
              <a:rPr lang="ru-RU" sz="4000"/>
              <a:t>Д</a:t>
            </a:r>
            <a:r>
              <a:rPr lang="ru-RU" sz="4000"/>
              <a:t>о</a:t>
            </a:r>
            <a:r>
              <a:rPr lang="en-US" sz="4000"/>
              <a:t> </a:t>
            </a:r>
            <a:r>
              <a:rPr lang="ru-RU" sz="4000"/>
              <a:t>в</a:t>
            </a:r>
            <a:r>
              <a:rPr lang="ru-RU" sz="4000"/>
              <a:t>с</a:t>
            </a:r>
            <a:r>
              <a:rPr lang="ru-RU" sz="4000"/>
              <a:t>т</a:t>
            </a:r>
            <a:r>
              <a:rPr lang="ru-RU" sz="4000"/>
              <a:t>р</a:t>
            </a:r>
            <a:r>
              <a:rPr lang="ru-RU" sz="4000"/>
              <a:t>е</a:t>
            </a:r>
            <a:r>
              <a:rPr lang="ru-RU" sz="4000"/>
              <a:t>чи</a:t>
            </a:r>
            <a:r>
              <a:rPr lang="en-US" sz="4000"/>
              <a:t>,</a:t>
            </a:r>
            <a:r>
              <a:rPr lang="en-US" sz="4000"/>
              <a:t> </a:t>
            </a:r>
            <a:r>
              <a:rPr lang="ru-RU" sz="4000"/>
              <a:t>р</a:t>
            </a:r>
            <a:r>
              <a:rPr lang="ru-RU" sz="4000"/>
              <a:t>е</a:t>
            </a:r>
            <a:r>
              <a:rPr lang="ru-RU" sz="4000"/>
              <a:t>б</a:t>
            </a:r>
            <a:r>
              <a:rPr lang="ru-RU" sz="4000"/>
              <a:t>я</a:t>
            </a:r>
            <a:r>
              <a:rPr lang="ru-RU" sz="4000"/>
              <a:t>та</a:t>
            </a:r>
            <a:r>
              <a:rPr lang="en-US" sz="4000"/>
              <a:t>!</a:t>
            </a:r>
            <a:endParaRPr lang="ru-RU"/>
          </a:p>
        </p:txBody>
      </p:sp>
      <p:sp>
        <p:nvSpPr>
          <p:cNvPr id="1048622" name=""/>
          <p:cNvSpPr>
            <a:spLocks noGrp="1"/>
          </p:cNvSpPr>
          <p:nvPr>
            <p:ph type="subTitle" idx="1"/>
          </p:nvPr>
        </p:nvSpPr>
        <p:spPr bwMode="auto"/>
        <p:txBody>
          <a:bodyPr/>
          <a:p>
            <a:pPr>
              <a:defRPr/>
            </a:pPr>
            <a:endParaRPr lang="ru-RU"/>
          </a:p>
        </p:txBody>
      </p:sp>
      <p:pic>
        <p:nvPicPr>
          <p:cNvPr id="2097186" name=""/>
          <p:cNvPicPr/>
          <p:nvPr/>
        </p:nvPicPr>
        <p:blipFill>
          <a:blip r:embed="rId2"/>
          <a:stretch/>
        </p:blipFill>
        <p:spPr bwMode="auto">
          <a:xfrm rot="0">
            <a:off x="2627553" y="2387600"/>
            <a:ext cx="4157885" cy="42757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594" name="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p>
            <a:pPr>
              <a:defRPr/>
            </a:pPr>
            <a:r>
              <a:rPr lang="ru-RU" sz="2800"/>
              <a:t>Р</a:t>
            </a:r>
            <a:r>
              <a:rPr lang="ru-RU" sz="2800"/>
              <a:t>е</a:t>
            </a:r>
            <a:r>
              <a:rPr lang="ru-RU" sz="2800"/>
              <a:t>б</a:t>
            </a:r>
            <a:r>
              <a:rPr lang="ru-RU" sz="2800"/>
              <a:t>я</a:t>
            </a:r>
            <a:r>
              <a:rPr lang="ru-RU" sz="2800"/>
              <a:t>т</a:t>
            </a:r>
            <a:r>
              <a:rPr lang="ru-RU" sz="2800"/>
              <a:t>а</a:t>
            </a:r>
            <a:r>
              <a:rPr lang="en-US" sz="2800"/>
              <a:t>,</a:t>
            </a:r>
            <a:r>
              <a:rPr lang="en-US" sz="2800"/>
              <a:t> </a:t>
            </a:r>
            <a:r>
              <a:rPr lang="ru-RU" sz="2800"/>
              <a:t>э</a:t>
            </a:r>
            <a:r>
              <a:rPr lang="ru-RU" sz="2800"/>
              <a:t>т</a:t>
            </a:r>
            <a:r>
              <a:rPr lang="ru-RU" sz="2800"/>
              <a:t>о</a:t>
            </a:r>
            <a:r>
              <a:rPr lang="en-US" sz="2800"/>
              <a:t> </a:t>
            </a:r>
            <a:r>
              <a:rPr lang="ru-RU" sz="2800"/>
              <a:t>в</a:t>
            </a:r>
            <a:r>
              <a:rPr lang="ru-RU" sz="2800"/>
              <a:t>е</a:t>
            </a:r>
            <a:r>
              <a:rPr lang="ru-RU" sz="2800"/>
              <a:t>т</a:t>
            </a:r>
            <a:r>
              <a:rPr lang="ru-RU" sz="2800"/>
              <a:t>р</a:t>
            </a:r>
            <a:r>
              <a:rPr lang="ru-RU" sz="2800"/>
              <a:t>е</a:t>
            </a:r>
            <a:r>
              <a:rPr lang="ru-RU" sz="2800"/>
              <a:t>н</a:t>
            </a:r>
            <a:r>
              <a:rPr lang="ru-RU" sz="2800"/>
              <a:t>и</a:t>
            </a:r>
            <a:r>
              <a:rPr lang="ru-RU" sz="2800"/>
              <a:t>ц</a:t>
            </a:r>
            <a:r>
              <a:rPr lang="ru-RU" sz="2800"/>
              <a:t>а</a:t>
            </a:r>
            <a:r>
              <a:rPr lang="en-US" sz="2800"/>
              <a:t>,</a:t>
            </a:r>
            <a:r>
              <a:rPr lang="en-US" sz="2800"/>
              <a:t> </a:t>
            </a:r>
            <a:r>
              <a:rPr lang="ru-RU" sz="2800"/>
              <a:t>о</a:t>
            </a:r>
            <a:r>
              <a:rPr lang="ru-RU" sz="2800"/>
              <a:t>н</a:t>
            </a:r>
            <a:r>
              <a:rPr lang="ru-RU" sz="2800"/>
              <a:t>а</a:t>
            </a:r>
            <a:r>
              <a:rPr lang="en-US" sz="2800"/>
              <a:t> </a:t>
            </a:r>
            <a:r>
              <a:rPr lang="ru-RU" sz="2800"/>
              <a:t>о</a:t>
            </a:r>
            <a:r>
              <a:rPr lang="ru-RU" sz="2800"/>
              <a:t>ч</a:t>
            </a:r>
            <a:r>
              <a:rPr lang="ru-RU" sz="2800"/>
              <a:t>е</a:t>
            </a:r>
            <a:r>
              <a:rPr lang="ru-RU" sz="2800"/>
              <a:t>нь </a:t>
            </a:r>
            <a:r>
              <a:rPr lang="ru-RU" sz="2800"/>
              <a:t>ч</a:t>
            </a:r>
            <a:r>
              <a:rPr lang="ru-RU" sz="2800"/>
              <a:t>у</a:t>
            </a:r>
            <a:r>
              <a:rPr lang="ru-RU" sz="2800"/>
              <a:t>в</a:t>
            </a:r>
            <a:r>
              <a:rPr lang="ru-RU" sz="2800"/>
              <a:t>с</a:t>
            </a:r>
            <a:r>
              <a:rPr lang="ru-RU" sz="2800"/>
              <a:t>т</a:t>
            </a:r>
            <a:r>
              <a:rPr lang="ru-RU" sz="2800"/>
              <a:t>в</a:t>
            </a:r>
            <a:r>
              <a:rPr lang="ru-RU" sz="2800"/>
              <a:t>и</a:t>
            </a:r>
            <a:r>
              <a:rPr lang="ru-RU" sz="2800"/>
              <a:t>тельн</a:t>
            </a:r>
            <a:r>
              <a:rPr lang="ru-RU" sz="2800"/>
              <a:t>а</a:t>
            </a:r>
            <a:r>
              <a:rPr lang="en-US" sz="2800"/>
              <a:t> </a:t>
            </a:r>
            <a:r>
              <a:rPr lang="ru-RU" sz="2800"/>
              <a:t>к</a:t>
            </a:r>
            <a:r>
              <a:rPr lang="en-US" sz="2800"/>
              <a:t> </a:t>
            </a:r>
            <a:r>
              <a:rPr lang="ru-RU" sz="2800"/>
              <a:t>в</a:t>
            </a:r>
            <a:r>
              <a:rPr lang="ru-RU" sz="2800"/>
              <a:t>е</a:t>
            </a:r>
            <a:r>
              <a:rPr lang="ru-RU" sz="2800"/>
              <a:t>т</a:t>
            </a:r>
            <a:r>
              <a:rPr lang="ru-RU" sz="2800"/>
              <a:t>р</a:t>
            </a:r>
            <a:r>
              <a:rPr lang="ru-RU" sz="2800"/>
              <a:t>у</a:t>
            </a:r>
            <a:r>
              <a:rPr lang="en-US" sz="2800"/>
              <a:t>,</a:t>
            </a:r>
            <a:r>
              <a:rPr lang="en-US" sz="2800"/>
              <a:t> </a:t>
            </a:r>
            <a:r>
              <a:rPr lang="ru-RU" sz="2800"/>
              <a:t>и</a:t>
            </a:r>
            <a:r>
              <a:rPr lang="en-US" sz="2800"/>
              <a:t> </a:t>
            </a:r>
            <a:r>
              <a:rPr lang="ru-RU" sz="2800"/>
              <a:t>з</a:t>
            </a:r>
            <a:r>
              <a:rPr lang="ru-RU" sz="2800"/>
              <a:t>а</a:t>
            </a:r>
            <a:r>
              <a:rPr lang="ru-RU" sz="2800"/>
              <a:t>к</a:t>
            </a:r>
            <a:r>
              <a:rPr lang="ru-RU" sz="2800"/>
              <a:t>р</a:t>
            </a:r>
            <a:r>
              <a:rPr lang="ru-RU" sz="2800"/>
              <a:t>ы</a:t>
            </a:r>
            <a:r>
              <a:rPr lang="ru-RU" sz="2800"/>
              <a:t>в</a:t>
            </a:r>
            <a:r>
              <a:rPr lang="ru-RU" sz="2800"/>
              <a:t>а</a:t>
            </a:r>
            <a:r>
              <a:rPr lang="ru-RU" sz="2800"/>
              <a:t>е</a:t>
            </a:r>
            <a:r>
              <a:rPr lang="ru-RU" sz="2800"/>
              <a:t>т</a:t>
            </a:r>
            <a:r>
              <a:rPr lang="en-US" sz="2800"/>
              <a:t> </a:t>
            </a:r>
            <a:r>
              <a:rPr lang="ru-RU" sz="2800"/>
              <a:t>с</a:t>
            </a:r>
            <a:r>
              <a:rPr lang="ru-RU" sz="2800"/>
              <a:t>в</a:t>
            </a:r>
            <a:r>
              <a:rPr lang="ru-RU" sz="2800"/>
              <a:t>о</a:t>
            </a:r>
            <a:r>
              <a:rPr lang="ru-RU" sz="2800"/>
              <a:t>и</a:t>
            </a:r>
            <a:r>
              <a:rPr lang="en-US" sz="2800"/>
              <a:t> </a:t>
            </a:r>
            <a:r>
              <a:rPr lang="ru-RU" sz="2800"/>
              <a:t>л</a:t>
            </a:r>
            <a:r>
              <a:rPr lang="ru-RU" sz="2800"/>
              <a:t>е</a:t>
            </a:r>
            <a:r>
              <a:rPr lang="ru-RU" sz="2800"/>
              <a:t>п</a:t>
            </a:r>
            <a:r>
              <a:rPr lang="ru-RU" sz="2800"/>
              <a:t>е</a:t>
            </a:r>
            <a:r>
              <a:rPr lang="ru-RU" sz="2800"/>
              <a:t>с</a:t>
            </a:r>
            <a:r>
              <a:rPr lang="ru-RU" sz="2800"/>
              <a:t>т</a:t>
            </a:r>
            <a:r>
              <a:rPr lang="ru-RU" sz="2800"/>
              <a:t>к</a:t>
            </a:r>
            <a:r>
              <a:rPr lang="ru-RU" sz="2800"/>
              <a:t>и</a:t>
            </a:r>
            <a:r>
              <a:rPr lang="en-US" sz="2800"/>
              <a:t> </a:t>
            </a:r>
            <a:r>
              <a:rPr lang="ru-RU" sz="2800"/>
              <a:t>п</a:t>
            </a:r>
            <a:r>
              <a:rPr lang="ru-RU" sz="2800"/>
              <a:t>е</a:t>
            </a:r>
            <a:r>
              <a:rPr lang="ru-RU" sz="2800"/>
              <a:t>р</a:t>
            </a:r>
            <a:r>
              <a:rPr lang="ru-RU" sz="2800"/>
              <a:t>е</a:t>
            </a:r>
            <a:r>
              <a:rPr lang="ru-RU" sz="2800"/>
              <a:t>д</a:t>
            </a:r>
            <a:r>
              <a:rPr lang="en-US" sz="2800"/>
              <a:t> </a:t>
            </a:r>
            <a:r>
              <a:rPr lang="ru-RU" sz="2800"/>
              <a:t>д</a:t>
            </a:r>
            <a:r>
              <a:rPr lang="ru-RU" sz="2800"/>
              <a:t>о</a:t>
            </a:r>
            <a:r>
              <a:rPr lang="ru-RU" sz="2800"/>
              <a:t>ж</a:t>
            </a:r>
            <a:r>
              <a:rPr lang="ru-RU" sz="2800"/>
              <a:t>д</a:t>
            </a:r>
            <a:r>
              <a:rPr lang="ru-RU" sz="2800"/>
              <a:t>е</a:t>
            </a:r>
            <a:r>
              <a:rPr lang="ru-RU" sz="2800"/>
              <a:t>м</a:t>
            </a:r>
            <a:r>
              <a:rPr lang="en-US" sz="2800"/>
              <a:t>,</a:t>
            </a:r>
            <a:r>
              <a:rPr lang="en-US" sz="2800"/>
              <a:t> </a:t>
            </a:r>
            <a:r>
              <a:rPr lang="ru-RU" sz="2800"/>
              <a:t>ч</a:t>
            </a:r>
            <a:r>
              <a:rPr lang="ru-RU" sz="2800"/>
              <a:t>т</a:t>
            </a:r>
            <a:r>
              <a:rPr lang="ru-RU" sz="2800"/>
              <a:t>о</a:t>
            </a:r>
            <a:r>
              <a:rPr lang="ru-RU" sz="2800"/>
              <a:t>б</a:t>
            </a:r>
            <a:r>
              <a:rPr lang="ru-RU" sz="2800"/>
              <a:t>ы</a:t>
            </a:r>
            <a:r>
              <a:rPr lang="en-US" sz="2800"/>
              <a:t> </a:t>
            </a:r>
            <a:r>
              <a:rPr lang="ru-RU" sz="2800"/>
              <a:t>е</a:t>
            </a:r>
            <a:r>
              <a:rPr lang="ru-RU" sz="2800"/>
              <a:t>е</a:t>
            </a:r>
            <a:r>
              <a:rPr lang="en-US" sz="2800"/>
              <a:t> </a:t>
            </a:r>
            <a:r>
              <a:rPr lang="ru-RU" sz="2800"/>
              <a:t>о</a:t>
            </a:r>
            <a:r>
              <a:rPr lang="ru-RU" sz="2800"/>
              <a:t>ч</a:t>
            </a:r>
            <a:r>
              <a:rPr lang="ru-RU" sz="2800"/>
              <a:t>е</a:t>
            </a:r>
            <a:r>
              <a:rPr lang="ru-RU" sz="2800"/>
              <a:t>нь </a:t>
            </a:r>
            <a:r>
              <a:rPr lang="ru-RU" sz="2800"/>
              <a:t>н</a:t>
            </a:r>
            <a:r>
              <a:rPr lang="ru-RU" sz="2800"/>
              <a:t>е</a:t>
            </a:r>
            <a:r>
              <a:rPr lang="ru-RU" sz="2800"/>
              <a:t>ж</a:t>
            </a:r>
            <a:r>
              <a:rPr lang="ru-RU" sz="2800"/>
              <a:t>н</a:t>
            </a:r>
            <a:r>
              <a:rPr lang="ru-RU" sz="2800"/>
              <a:t>а</a:t>
            </a:r>
            <a:r>
              <a:rPr lang="ru-RU" sz="2800"/>
              <a:t>я</a:t>
            </a:r>
            <a:r>
              <a:rPr lang="en-US" sz="2800"/>
              <a:t> </a:t>
            </a:r>
            <a:r>
              <a:rPr lang="ru-RU" sz="2800"/>
              <a:t>и</a:t>
            </a:r>
            <a:r>
              <a:rPr lang="en-US" sz="2800"/>
              <a:t> </a:t>
            </a:r>
            <a:r>
              <a:rPr lang="ru-RU" sz="2800"/>
              <a:t>к</a:t>
            </a:r>
            <a:r>
              <a:rPr lang="ru-RU" sz="2800"/>
              <a:t>р</a:t>
            </a:r>
            <a:r>
              <a:rPr lang="ru-RU" sz="2800"/>
              <a:t>а</a:t>
            </a:r>
            <a:r>
              <a:rPr lang="ru-RU" sz="2800"/>
              <a:t>с</a:t>
            </a:r>
            <a:r>
              <a:rPr lang="ru-RU" sz="2800"/>
              <a:t>и</a:t>
            </a:r>
            <a:r>
              <a:rPr lang="ru-RU" sz="2800"/>
              <a:t>в</a:t>
            </a:r>
            <a:r>
              <a:rPr lang="ru-RU" sz="2800"/>
              <a:t>а</a:t>
            </a:r>
            <a:r>
              <a:rPr lang="ru-RU" sz="2800"/>
              <a:t>я</a:t>
            </a:r>
            <a:r>
              <a:rPr lang="en-US" sz="2800"/>
              <a:t> </a:t>
            </a:r>
            <a:r>
              <a:rPr lang="ru-RU" sz="2800"/>
              <a:t>п</a:t>
            </a:r>
            <a:r>
              <a:rPr lang="ru-RU" sz="2800"/>
              <a:t>ы</a:t>
            </a:r>
            <a:r>
              <a:rPr lang="ru-RU" sz="2800"/>
              <a:t>л</a:t>
            </a:r>
            <a:r>
              <a:rPr lang="ru-RU" sz="2800"/>
              <a:t>ь</a:t>
            </a:r>
            <a:r>
              <a:rPr lang="ru-RU" sz="2800"/>
              <a:t>ц</a:t>
            </a:r>
            <a:r>
              <a:rPr lang="ru-RU" sz="2800"/>
              <a:t>а</a:t>
            </a:r>
            <a:r>
              <a:rPr lang="en-US" sz="2800"/>
              <a:t> </a:t>
            </a:r>
            <a:r>
              <a:rPr lang="ru-RU" sz="2800"/>
              <a:t>н</a:t>
            </a:r>
            <a:r>
              <a:rPr lang="ru-RU" sz="2800"/>
              <a:t>е</a:t>
            </a:r>
            <a:r>
              <a:rPr lang="en-US" sz="2800"/>
              <a:t> </a:t>
            </a:r>
            <a:r>
              <a:rPr lang="ru-RU" sz="2800"/>
              <a:t>н</a:t>
            </a:r>
            <a:r>
              <a:rPr lang="ru-RU" sz="2800"/>
              <a:t>а</a:t>
            </a:r>
            <a:r>
              <a:rPr lang="ru-RU" sz="2800"/>
              <a:t>м</a:t>
            </a:r>
            <a:r>
              <a:rPr lang="ru-RU" sz="2800"/>
              <a:t>о</a:t>
            </a:r>
            <a:r>
              <a:rPr lang="ru-RU" sz="2800"/>
              <a:t>к</a:t>
            </a:r>
            <a:r>
              <a:rPr lang="ru-RU" sz="2800"/>
              <a:t>л</a:t>
            </a:r>
            <a:r>
              <a:rPr lang="ru-RU" sz="2800"/>
              <a:t>а</a:t>
            </a:r>
            <a:r>
              <a:rPr lang="en-US" sz="2800"/>
              <a:t> </a:t>
            </a:r>
            <a:r>
              <a:rPr lang="ru-RU" sz="2800"/>
              <a:t>о</a:t>
            </a:r>
            <a:r>
              <a:rPr lang="ru-RU" sz="2800"/>
              <a:t>т</a:t>
            </a:r>
            <a:r>
              <a:rPr lang="en-US" sz="2800"/>
              <a:t> </a:t>
            </a:r>
            <a:r>
              <a:rPr lang="ru-RU" sz="2800"/>
              <a:t>д</a:t>
            </a:r>
            <a:r>
              <a:rPr lang="ru-RU" sz="2800"/>
              <a:t>о</a:t>
            </a:r>
            <a:r>
              <a:rPr lang="ru-RU" sz="2800"/>
              <a:t>ж</a:t>
            </a:r>
            <a:r>
              <a:rPr lang="ru-RU" sz="2800"/>
              <a:t>д</a:t>
            </a:r>
            <a:r>
              <a:rPr lang="ru-RU" sz="2800"/>
              <a:t>я</a:t>
            </a:r>
            <a:r>
              <a:rPr lang="en-US" sz="2800"/>
              <a:t> </a:t>
            </a:r>
            <a:endParaRPr lang="ru-RU"/>
          </a:p>
        </p:txBody>
      </p:sp>
      <p:pic>
        <p:nvPicPr>
          <p:cNvPr id="2097154" name=""/>
          <p:cNvPicPr/>
          <p:nvPr/>
        </p:nvPicPr>
        <p:blipFill>
          <a:blip r:embed="rId2"/>
          <a:stretch/>
        </p:blipFill>
        <p:spPr bwMode="auto">
          <a:xfrm rot="0">
            <a:off x="2326301" y="1968924"/>
            <a:ext cx="4057200" cy="4889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595" name="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p>
            <a:pPr>
              <a:defRPr/>
            </a:pPr>
            <a:r>
              <a:rPr lang="ru-RU"/>
              <a:t>А</a:t>
            </a:r>
            <a:r>
              <a:rPr lang="en-US"/>
              <a:t> </a:t>
            </a:r>
            <a:r>
              <a:rPr lang="ru-RU"/>
              <a:t>ещё</a:t>
            </a:r>
            <a:r>
              <a:rPr lang="en-US"/>
              <a:t>,</a:t>
            </a:r>
            <a:r>
              <a:rPr lang="en-US"/>
              <a:t> </a:t>
            </a:r>
            <a:r>
              <a:rPr lang="ru-RU"/>
              <a:t>р</a:t>
            </a:r>
            <a:r>
              <a:rPr lang="ru-RU"/>
              <a:t>е</a:t>
            </a:r>
            <a:r>
              <a:rPr lang="ru-RU"/>
              <a:t>б</a:t>
            </a:r>
            <a:r>
              <a:rPr lang="ru-RU"/>
              <a:t>я</a:t>
            </a:r>
            <a:r>
              <a:rPr lang="ru-RU"/>
              <a:t>та</a:t>
            </a:r>
            <a:r>
              <a:rPr lang="en-US"/>
              <a:t>,</a:t>
            </a:r>
            <a:r>
              <a:rPr lang="en-US"/>
              <a:t> </a:t>
            </a:r>
            <a:r>
              <a:rPr lang="ru-RU"/>
              <a:t>э</a:t>
            </a:r>
            <a:r>
              <a:rPr lang="ru-RU"/>
              <a:t>т</a:t>
            </a:r>
            <a:r>
              <a:rPr lang="ru-RU"/>
              <a:t>о</a:t>
            </a:r>
            <a:r>
              <a:rPr lang="en-US"/>
              <a:t> </a:t>
            </a:r>
            <a:r>
              <a:rPr lang="ru-RU"/>
              <a:t>р</a:t>
            </a:r>
            <a:r>
              <a:rPr lang="ru-RU"/>
              <a:t>а</a:t>
            </a:r>
            <a:r>
              <a:rPr lang="ru-RU"/>
              <a:t>с</a:t>
            </a:r>
            <a:r>
              <a:rPr lang="ru-RU"/>
              <a:t>т</a:t>
            </a:r>
            <a:r>
              <a:rPr lang="ru-RU"/>
              <a:t>е</a:t>
            </a:r>
            <a:r>
              <a:rPr lang="ru-RU"/>
              <a:t>ние </a:t>
            </a:r>
            <a:r>
              <a:rPr lang="ru-RU"/>
              <a:t>н</a:t>
            </a:r>
            <a:r>
              <a:rPr lang="ru-RU"/>
              <a:t>а</a:t>
            </a:r>
            <a:r>
              <a:rPr lang="ru-RU"/>
              <a:t>з</a:t>
            </a:r>
            <a:r>
              <a:rPr lang="ru-RU"/>
              <a:t>ы</a:t>
            </a:r>
            <a:r>
              <a:rPr lang="ru-RU"/>
              <a:t>в</a:t>
            </a:r>
            <a:r>
              <a:rPr lang="ru-RU"/>
              <a:t>а</a:t>
            </a:r>
            <a:r>
              <a:rPr lang="ru-RU"/>
              <a:t>ю</a:t>
            </a:r>
            <a:r>
              <a:rPr lang="ru-RU"/>
              <a:t>т</a:t>
            </a:r>
            <a:r>
              <a:rPr lang="en-US"/>
              <a:t> </a:t>
            </a:r>
            <a:r>
              <a:rPr lang="en-US"/>
              <a:t>"</a:t>
            </a:r>
            <a:r>
              <a:rPr lang="ru-RU"/>
              <a:t>а</a:t>
            </a:r>
            <a:r>
              <a:rPr lang="ru-RU"/>
              <a:t>н</a:t>
            </a:r>
            <a:r>
              <a:rPr lang="ru-RU"/>
              <a:t>е</a:t>
            </a:r>
            <a:r>
              <a:rPr lang="ru-RU"/>
              <a:t>м</a:t>
            </a:r>
            <a:r>
              <a:rPr lang="ru-RU"/>
              <a:t>о</a:t>
            </a:r>
            <a:r>
              <a:rPr lang="ru-RU"/>
              <a:t>н</a:t>
            </a:r>
            <a:r>
              <a:rPr lang="ru-RU"/>
              <a:t>а</a:t>
            </a:r>
            <a:r>
              <a:rPr lang="en-US"/>
              <a:t>"</a:t>
            </a:r>
            <a:r>
              <a:rPr lang="en-US"/>
              <a:t>,</a:t>
            </a:r>
            <a:r>
              <a:rPr lang="en-US"/>
              <a:t> </a:t>
            </a:r>
            <a:r>
              <a:rPr lang="ru-RU"/>
              <a:t>ч</a:t>
            </a:r>
            <a:r>
              <a:rPr lang="ru-RU"/>
              <a:t>т</a:t>
            </a:r>
            <a:r>
              <a:rPr lang="ru-RU"/>
              <a:t>о</a:t>
            </a:r>
            <a:r>
              <a:rPr lang="en-US"/>
              <a:t> </a:t>
            </a:r>
            <a:r>
              <a:rPr lang="ru-RU"/>
              <a:t>о</a:t>
            </a:r>
            <a:r>
              <a:rPr lang="ru-RU"/>
              <a:t>з</a:t>
            </a:r>
            <a:r>
              <a:rPr lang="ru-RU"/>
              <a:t>н</a:t>
            </a:r>
            <a:r>
              <a:rPr lang="ru-RU"/>
              <a:t>а</a:t>
            </a:r>
            <a:r>
              <a:rPr lang="ru-RU"/>
              <a:t>ч</a:t>
            </a:r>
            <a:r>
              <a:rPr lang="ru-RU"/>
              <a:t>ает </a:t>
            </a:r>
            <a:r>
              <a:rPr lang="en-US"/>
              <a:t>"</a:t>
            </a:r>
            <a:r>
              <a:rPr lang="ru-RU"/>
              <a:t>д</a:t>
            </a:r>
            <a:r>
              <a:rPr lang="ru-RU"/>
              <a:t>о</a:t>
            </a:r>
            <a:r>
              <a:rPr lang="ru-RU"/>
              <a:t>ч</a:t>
            </a:r>
            <a:r>
              <a:rPr lang="ru-RU"/>
              <a:t>ь</a:t>
            </a:r>
            <a:r>
              <a:rPr lang="en-US"/>
              <a:t> </a:t>
            </a:r>
            <a:r>
              <a:rPr lang="ru-RU"/>
              <a:t>в</a:t>
            </a:r>
            <a:r>
              <a:rPr lang="ru-RU"/>
              <a:t>е</a:t>
            </a:r>
            <a:r>
              <a:rPr lang="ru-RU"/>
              <a:t>т</a:t>
            </a:r>
            <a:r>
              <a:rPr lang="ru-RU"/>
              <a:t>р</a:t>
            </a:r>
            <a:r>
              <a:rPr lang="ru-RU"/>
              <a:t>а</a:t>
            </a:r>
            <a:r>
              <a:rPr lang="en-US"/>
              <a:t>"</a:t>
            </a:r>
            <a:r>
              <a:rPr lang="en-US"/>
              <a:t>.</a:t>
            </a:r>
            <a:r>
              <a:rPr lang="en-US"/>
              <a:t> </a:t>
            </a:r>
            <a:endParaRPr lang="ru-RU"/>
          </a:p>
        </p:txBody>
      </p:sp>
      <p:pic>
        <p:nvPicPr>
          <p:cNvPr id="2097155" name=""/>
          <p:cNvPicPr/>
          <p:nvPr/>
        </p:nvPicPr>
        <p:blipFill>
          <a:blip r:embed="rId2"/>
          <a:stretch/>
        </p:blipFill>
        <p:spPr bwMode="auto">
          <a:xfrm rot="0">
            <a:off x="262970" y="2054132"/>
            <a:ext cx="3929907" cy="3120783"/>
          </a:xfrm>
          <a:prstGeom prst="rect">
            <a:avLst/>
          </a:prstGeom>
        </p:spPr>
      </p:pic>
      <p:pic>
        <p:nvPicPr>
          <p:cNvPr id="2097156" name=""/>
          <p:cNvPicPr/>
          <p:nvPr/>
        </p:nvPicPr>
        <p:blipFill>
          <a:blip r:embed="rId3"/>
          <a:stretch/>
        </p:blipFill>
        <p:spPr bwMode="auto">
          <a:xfrm rot="0">
            <a:off x="4192877" y="2818821"/>
            <a:ext cx="4615213" cy="3493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596" name="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p>
            <a:pPr>
              <a:defRPr/>
            </a:pPr>
            <a:r>
              <a:rPr lang="ru-RU" sz="2400"/>
              <a:t>А</a:t>
            </a:r>
            <a:r>
              <a:rPr lang="en-US" sz="2400"/>
              <a:t> </a:t>
            </a:r>
            <a:r>
              <a:rPr lang="ru-RU" sz="2400"/>
              <a:t>э</a:t>
            </a:r>
            <a:r>
              <a:rPr lang="ru-RU" sz="2400"/>
              <a:t>т</a:t>
            </a:r>
            <a:r>
              <a:rPr lang="ru-RU" sz="2400"/>
              <a:t>о</a:t>
            </a:r>
            <a:r>
              <a:rPr lang="en-US" sz="2400"/>
              <a:t> </a:t>
            </a:r>
            <a:r>
              <a:rPr lang="ru-RU" sz="2400"/>
              <a:t>ц</a:t>
            </a:r>
            <a:r>
              <a:rPr lang="ru-RU" sz="2400"/>
              <a:t>в</a:t>
            </a:r>
            <a:r>
              <a:rPr lang="ru-RU" sz="2400"/>
              <a:t>е</a:t>
            </a:r>
            <a:r>
              <a:rPr lang="ru-RU" sz="2400"/>
              <a:t>т</a:t>
            </a:r>
            <a:r>
              <a:rPr lang="ru-RU" sz="2400"/>
              <a:t>о</a:t>
            </a:r>
            <a:r>
              <a:rPr lang="ru-RU" sz="2400"/>
              <a:t>к</a:t>
            </a:r>
            <a:r>
              <a:rPr lang="en-US" sz="2400"/>
              <a:t> </a:t>
            </a:r>
            <a:r>
              <a:rPr lang="ru-RU" sz="2400"/>
              <a:t>с</a:t>
            </a:r>
            <a:r>
              <a:rPr lang="en-US" sz="2400"/>
              <a:t> </a:t>
            </a:r>
            <a:r>
              <a:rPr lang="ru-RU" sz="2400"/>
              <a:t>у</a:t>
            </a:r>
            <a:r>
              <a:rPr lang="ru-RU" sz="2400"/>
              <a:t>д</a:t>
            </a:r>
            <a:r>
              <a:rPr lang="ru-RU" sz="2400"/>
              <a:t>и</a:t>
            </a:r>
            <a:r>
              <a:rPr lang="ru-RU" sz="2400"/>
              <a:t>в</a:t>
            </a:r>
            <a:r>
              <a:rPr lang="ru-RU" sz="2400"/>
              <a:t>и</a:t>
            </a:r>
            <a:r>
              <a:rPr lang="ru-RU" sz="2400"/>
              <a:t>тельным</a:t>
            </a:r>
            <a:r>
              <a:rPr lang="en-US" sz="2400"/>
              <a:t> </a:t>
            </a:r>
            <a:r>
              <a:rPr lang="ru-RU" sz="2400"/>
              <a:t>н</a:t>
            </a:r>
            <a:r>
              <a:rPr lang="ru-RU" sz="2400"/>
              <a:t>а</a:t>
            </a:r>
            <a:r>
              <a:rPr lang="ru-RU" sz="2400"/>
              <a:t>з</a:t>
            </a:r>
            <a:r>
              <a:rPr lang="ru-RU" sz="2400"/>
              <a:t>в</a:t>
            </a:r>
            <a:r>
              <a:rPr lang="ru-RU" sz="2400"/>
              <a:t>а</a:t>
            </a:r>
            <a:r>
              <a:rPr lang="ru-RU" sz="2400"/>
              <a:t>нием </a:t>
            </a:r>
            <a:r>
              <a:rPr lang="en-US" sz="2400"/>
              <a:t>-</a:t>
            </a:r>
            <a:r>
              <a:rPr lang="en-US" sz="2400"/>
              <a:t> </a:t>
            </a:r>
            <a:r>
              <a:rPr lang="ru-RU" sz="2400"/>
              <a:t>г</a:t>
            </a:r>
            <a:r>
              <a:rPr lang="ru-RU" sz="2400"/>
              <a:t>у</a:t>
            </a:r>
            <a:r>
              <a:rPr lang="ru-RU" sz="2400"/>
              <a:t>с</a:t>
            </a:r>
            <a:r>
              <a:rPr lang="ru-RU" sz="2400"/>
              <a:t>и</a:t>
            </a:r>
            <a:r>
              <a:rPr lang="ru-RU" sz="2400"/>
              <a:t>н</a:t>
            </a:r>
            <a:r>
              <a:rPr lang="ru-RU" sz="2400"/>
              <a:t>ы</a:t>
            </a:r>
            <a:r>
              <a:rPr lang="ru-RU" sz="2400"/>
              <a:t>й</a:t>
            </a:r>
            <a:r>
              <a:rPr lang="en-US" sz="2400"/>
              <a:t> </a:t>
            </a:r>
            <a:r>
              <a:rPr lang="ru-RU" sz="2400"/>
              <a:t>л</a:t>
            </a:r>
            <a:r>
              <a:rPr lang="ru-RU" sz="2400"/>
              <a:t>у</a:t>
            </a:r>
            <a:r>
              <a:rPr lang="ru-RU" sz="2400"/>
              <a:t>к</a:t>
            </a:r>
            <a:r>
              <a:rPr lang="en-US" sz="2400"/>
              <a:t>.</a:t>
            </a:r>
            <a:r>
              <a:rPr lang="en-US" sz="2400"/>
              <a:t> </a:t>
            </a:r>
            <a:r>
              <a:rPr lang="ru-RU" sz="2400"/>
              <a:t>Е</a:t>
            </a:r>
            <a:r>
              <a:rPr lang="ru-RU" sz="2400"/>
              <a:t>г</a:t>
            </a:r>
            <a:r>
              <a:rPr lang="ru-RU" sz="2400"/>
              <a:t>о</a:t>
            </a:r>
            <a:r>
              <a:rPr lang="en-US" sz="2400"/>
              <a:t> </a:t>
            </a:r>
            <a:r>
              <a:rPr lang="ru-RU" sz="2400"/>
              <a:t>ц</a:t>
            </a:r>
            <a:r>
              <a:rPr lang="ru-RU" sz="2400"/>
              <a:t>в</a:t>
            </a:r>
            <a:r>
              <a:rPr lang="ru-RU" sz="2400"/>
              <a:t>е</a:t>
            </a:r>
            <a:r>
              <a:rPr lang="ru-RU" sz="2400"/>
              <a:t>т</a:t>
            </a:r>
            <a:r>
              <a:rPr lang="ru-RU" sz="2400"/>
              <a:t>к</a:t>
            </a:r>
            <a:r>
              <a:rPr lang="ru-RU" sz="2400"/>
              <a:t>и</a:t>
            </a:r>
            <a:r>
              <a:rPr lang="en-US" sz="2400"/>
              <a:t> </a:t>
            </a:r>
            <a:r>
              <a:rPr lang="ru-RU" sz="2400"/>
              <a:t>п</a:t>
            </a:r>
            <a:r>
              <a:rPr lang="ru-RU" sz="2400"/>
              <a:t>о</a:t>
            </a:r>
            <a:r>
              <a:rPr lang="ru-RU" sz="2400"/>
              <a:t>х</a:t>
            </a:r>
            <a:r>
              <a:rPr lang="ru-RU" sz="2400"/>
              <a:t>о</a:t>
            </a:r>
            <a:r>
              <a:rPr lang="ru-RU" sz="2400"/>
              <a:t>ж</a:t>
            </a:r>
            <a:r>
              <a:rPr lang="ru-RU" sz="2400"/>
              <a:t>и</a:t>
            </a:r>
            <a:r>
              <a:rPr lang="en-US" sz="2400"/>
              <a:t> </a:t>
            </a:r>
            <a:r>
              <a:rPr lang="ru-RU" sz="2400"/>
              <a:t>н</a:t>
            </a:r>
            <a:r>
              <a:rPr lang="ru-RU" sz="2400"/>
              <a:t>а</a:t>
            </a:r>
            <a:r>
              <a:rPr lang="en-US" sz="2400"/>
              <a:t> </a:t>
            </a:r>
            <a:r>
              <a:rPr lang="ru-RU" sz="2400"/>
              <a:t>я</a:t>
            </a:r>
            <a:r>
              <a:rPr lang="ru-RU" sz="2400"/>
              <a:t>р</a:t>
            </a:r>
            <a:r>
              <a:rPr lang="ru-RU" sz="2400"/>
              <a:t>к</a:t>
            </a:r>
            <a:r>
              <a:rPr lang="ru-RU" sz="2400"/>
              <a:t>о</a:t>
            </a:r>
            <a:r>
              <a:rPr lang="en-US" sz="2400"/>
              <a:t>-</a:t>
            </a:r>
            <a:r>
              <a:rPr lang="ru-RU" sz="2400"/>
              <a:t>ж</a:t>
            </a:r>
            <a:r>
              <a:rPr lang="ru-RU" sz="2400"/>
              <a:t>е</a:t>
            </a:r>
            <a:r>
              <a:rPr lang="ru-RU" sz="2400"/>
              <a:t>л</a:t>
            </a:r>
            <a:r>
              <a:rPr lang="ru-RU" sz="2400"/>
              <a:t>т</a:t>
            </a:r>
            <a:r>
              <a:rPr lang="ru-RU" sz="2400"/>
              <a:t>ы</a:t>
            </a:r>
            <a:r>
              <a:rPr lang="ru-RU" sz="2400"/>
              <a:t>е</a:t>
            </a:r>
            <a:r>
              <a:rPr lang="en-US" sz="2400"/>
              <a:t> </a:t>
            </a:r>
            <a:r>
              <a:rPr lang="ru-RU" sz="2400"/>
              <a:t>звёздочки</a:t>
            </a:r>
            <a:r>
              <a:rPr lang="en-US" sz="2400"/>
              <a:t>.</a:t>
            </a:r>
            <a:r>
              <a:rPr lang="en-US" sz="2400"/>
              <a:t> </a:t>
            </a:r>
            <a:r>
              <a:rPr lang="ru-RU" sz="2400"/>
              <a:t>Р</a:t>
            </a:r>
            <a:r>
              <a:rPr lang="ru-RU" sz="2400"/>
              <a:t>е</a:t>
            </a:r>
            <a:r>
              <a:rPr lang="ru-RU" sz="2400"/>
              <a:t>б</a:t>
            </a:r>
            <a:r>
              <a:rPr lang="ru-RU" sz="2400"/>
              <a:t>я</a:t>
            </a:r>
            <a:r>
              <a:rPr lang="ru-RU" sz="2400"/>
              <a:t>т</a:t>
            </a:r>
            <a:r>
              <a:rPr lang="ru-RU" sz="2400"/>
              <a:t>а </a:t>
            </a:r>
            <a:r>
              <a:rPr lang="en-US" sz="2400"/>
              <a:t>,</a:t>
            </a:r>
            <a:r>
              <a:rPr lang="en-US" sz="2400"/>
              <a:t> </a:t>
            </a:r>
            <a:r>
              <a:rPr lang="ru-RU" sz="2400"/>
              <a:t>ещё </a:t>
            </a:r>
            <a:r>
              <a:rPr lang="ru-RU" sz="2400"/>
              <a:t>е</a:t>
            </a:r>
            <a:r>
              <a:rPr lang="ru-RU" sz="2400"/>
              <a:t>г</a:t>
            </a:r>
            <a:r>
              <a:rPr lang="ru-RU" sz="2400"/>
              <a:t>о</a:t>
            </a:r>
            <a:r>
              <a:rPr lang="en-US" sz="2400"/>
              <a:t> </a:t>
            </a:r>
            <a:r>
              <a:rPr lang="ru-RU" sz="2400"/>
              <a:t>н</a:t>
            </a:r>
            <a:r>
              <a:rPr lang="ru-RU" sz="2400"/>
              <a:t>а</a:t>
            </a:r>
            <a:r>
              <a:rPr lang="ru-RU" sz="2400"/>
              <a:t>з</a:t>
            </a:r>
            <a:r>
              <a:rPr lang="ru-RU" sz="2400"/>
              <a:t>ы</a:t>
            </a:r>
            <a:r>
              <a:rPr lang="ru-RU" sz="2400"/>
              <a:t>в</a:t>
            </a:r>
            <a:r>
              <a:rPr lang="ru-RU" sz="2400"/>
              <a:t>а</a:t>
            </a:r>
            <a:r>
              <a:rPr lang="ru-RU" sz="2400"/>
              <a:t>ют </a:t>
            </a:r>
            <a:r>
              <a:rPr lang="en-US" sz="2400"/>
              <a:t>"</a:t>
            </a:r>
            <a:r>
              <a:rPr lang="ru-RU" sz="2400"/>
              <a:t>жёлтым </a:t>
            </a:r>
            <a:r>
              <a:rPr lang="ru-RU" sz="2400"/>
              <a:t>подснежнико</a:t>
            </a:r>
            <a:r>
              <a:rPr lang="ru-RU" sz="2400"/>
              <a:t>м</a:t>
            </a:r>
            <a:r>
              <a:rPr lang="ru-RU" sz="2400"/>
              <a:t>"</a:t>
            </a:r>
            <a:r>
              <a:rPr lang="en-US" sz="2400"/>
              <a:t>.</a:t>
            </a:r>
            <a:endParaRPr lang="ru-RU"/>
          </a:p>
        </p:txBody>
      </p:sp>
      <p:pic>
        <p:nvPicPr>
          <p:cNvPr id="2097157" name=""/>
          <p:cNvPicPr/>
          <p:nvPr/>
        </p:nvPicPr>
        <p:blipFill>
          <a:blip r:embed="rId2"/>
          <a:stretch/>
        </p:blipFill>
        <p:spPr bwMode="auto">
          <a:xfrm rot="0">
            <a:off x="2958919" y="1899750"/>
            <a:ext cx="2898477" cy="4958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597" name="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p>
            <a:pPr>
              <a:defRPr/>
            </a:pPr>
            <a:r>
              <a:rPr lang="ru-RU"/>
              <a:t>Э</a:t>
            </a:r>
            <a:r>
              <a:rPr lang="ru-RU"/>
              <a:t>т</a:t>
            </a:r>
            <a:r>
              <a:rPr lang="ru-RU"/>
              <a:t>о</a:t>
            </a:r>
            <a:r>
              <a:rPr lang="en-US"/>
              <a:t> </a:t>
            </a:r>
            <a:r>
              <a:rPr lang="ru-RU"/>
              <a:t>м</a:t>
            </a:r>
            <a:r>
              <a:rPr lang="ru-RU"/>
              <a:t>е</a:t>
            </a:r>
            <a:r>
              <a:rPr lang="ru-RU"/>
              <a:t>д</a:t>
            </a:r>
            <a:r>
              <a:rPr lang="ru-RU"/>
              <a:t>у</a:t>
            </a:r>
            <a:r>
              <a:rPr lang="ru-RU"/>
              <a:t>н</a:t>
            </a:r>
            <a:r>
              <a:rPr lang="ru-RU"/>
              <a:t>и</a:t>
            </a:r>
            <a:r>
              <a:rPr lang="ru-RU"/>
              <a:t>ц</a:t>
            </a:r>
            <a:r>
              <a:rPr lang="ru-RU"/>
              <a:t>а</a:t>
            </a:r>
            <a:r>
              <a:rPr lang="en-US"/>
              <a:t> </a:t>
            </a:r>
            <a:r>
              <a:rPr lang="en-US"/>
              <a:t>-</a:t>
            </a:r>
            <a:r>
              <a:rPr lang="en-US"/>
              <a:t> </a:t>
            </a:r>
            <a:r>
              <a:rPr lang="ru-RU"/>
              <a:t>в</a:t>
            </a:r>
            <a:r>
              <a:rPr lang="ru-RU"/>
              <a:t>о</a:t>
            </a:r>
            <a:r>
              <a:rPr lang="ru-RU"/>
              <a:t>л</a:t>
            </a:r>
            <a:r>
              <a:rPr lang="ru-RU"/>
              <a:t>ш</a:t>
            </a:r>
            <a:r>
              <a:rPr lang="ru-RU"/>
              <a:t>е</a:t>
            </a:r>
            <a:r>
              <a:rPr lang="ru-RU"/>
              <a:t>бный </a:t>
            </a:r>
            <a:r>
              <a:rPr lang="ru-RU"/>
              <a:t>ц</a:t>
            </a:r>
            <a:r>
              <a:rPr lang="ru-RU"/>
              <a:t>в</a:t>
            </a:r>
            <a:r>
              <a:rPr lang="ru-RU"/>
              <a:t>е</a:t>
            </a:r>
            <a:r>
              <a:rPr lang="ru-RU"/>
              <a:t>ток</a:t>
            </a:r>
            <a:r>
              <a:rPr lang="en-US"/>
              <a:t>,</a:t>
            </a:r>
            <a:r>
              <a:rPr lang="en-US"/>
              <a:t> </a:t>
            </a:r>
            <a:r>
              <a:rPr lang="ru-RU"/>
              <a:t>с</a:t>
            </a:r>
            <a:r>
              <a:rPr lang="ru-RU"/>
              <a:t>п</a:t>
            </a:r>
            <a:r>
              <a:rPr lang="ru-RU"/>
              <a:t>о</a:t>
            </a:r>
            <a:r>
              <a:rPr lang="ru-RU"/>
              <a:t>с</a:t>
            </a:r>
            <a:r>
              <a:rPr lang="ru-RU"/>
              <a:t>о</a:t>
            </a:r>
            <a:r>
              <a:rPr lang="ru-RU"/>
              <a:t>б</a:t>
            </a:r>
            <a:r>
              <a:rPr lang="ru-RU"/>
              <a:t>н</a:t>
            </a:r>
            <a:r>
              <a:rPr lang="ru-RU"/>
              <a:t>ы</a:t>
            </a:r>
            <a:r>
              <a:rPr lang="ru-RU"/>
              <a:t>й</a:t>
            </a:r>
            <a:r>
              <a:rPr lang="en-US"/>
              <a:t> </a:t>
            </a:r>
            <a:r>
              <a:rPr lang="ru-RU"/>
              <a:t>м</a:t>
            </a:r>
            <a:r>
              <a:rPr lang="ru-RU"/>
              <a:t>е</a:t>
            </a:r>
            <a:r>
              <a:rPr lang="ru-RU"/>
              <a:t>н</a:t>
            </a:r>
            <a:r>
              <a:rPr lang="ru-RU"/>
              <a:t>я</a:t>
            </a:r>
            <a:r>
              <a:rPr lang="ru-RU"/>
              <a:t>т</a:t>
            </a:r>
            <a:r>
              <a:rPr lang="ru-RU"/>
              <a:t>ь</a:t>
            </a:r>
            <a:r>
              <a:rPr lang="en-US"/>
              <a:t> </a:t>
            </a:r>
            <a:r>
              <a:rPr lang="ru-RU"/>
              <a:t>о</a:t>
            </a:r>
            <a:r>
              <a:rPr lang="ru-RU"/>
              <a:t>к</a:t>
            </a:r>
            <a:r>
              <a:rPr lang="ru-RU"/>
              <a:t>р</a:t>
            </a:r>
            <a:r>
              <a:rPr lang="ru-RU"/>
              <a:t>а</a:t>
            </a:r>
            <a:r>
              <a:rPr lang="ru-RU"/>
              <a:t>с</a:t>
            </a:r>
            <a:r>
              <a:rPr lang="ru-RU"/>
              <a:t>к</a:t>
            </a:r>
            <a:r>
              <a:rPr lang="ru-RU"/>
              <a:t>у</a:t>
            </a:r>
            <a:r>
              <a:rPr lang="en-US"/>
              <a:t> </a:t>
            </a:r>
            <a:r>
              <a:rPr lang="ru-RU"/>
              <a:t>ц</a:t>
            </a:r>
            <a:r>
              <a:rPr lang="ru-RU"/>
              <a:t>в</a:t>
            </a:r>
            <a:r>
              <a:rPr lang="ru-RU"/>
              <a:t>е</a:t>
            </a:r>
            <a:r>
              <a:rPr lang="ru-RU"/>
              <a:t>т</a:t>
            </a:r>
            <a:r>
              <a:rPr lang="ru-RU"/>
              <a:t>к</a:t>
            </a:r>
            <a:r>
              <a:rPr lang="ru-RU"/>
              <a:t>о</a:t>
            </a:r>
            <a:r>
              <a:rPr lang="ru-RU"/>
              <a:t>в</a:t>
            </a:r>
            <a:r>
              <a:rPr lang="en-US"/>
              <a:t> </a:t>
            </a:r>
            <a:r>
              <a:rPr lang="ru-RU"/>
              <a:t>с</a:t>
            </a:r>
            <a:r>
              <a:rPr lang="en-US"/>
              <a:t> </a:t>
            </a:r>
            <a:r>
              <a:rPr lang="ru-RU"/>
              <a:t>р</a:t>
            </a:r>
            <a:r>
              <a:rPr lang="ru-RU"/>
              <a:t>о</a:t>
            </a:r>
            <a:r>
              <a:rPr lang="ru-RU"/>
              <a:t>з</a:t>
            </a:r>
            <a:r>
              <a:rPr lang="ru-RU"/>
              <a:t>о</a:t>
            </a:r>
            <a:r>
              <a:rPr lang="ru-RU"/>
              <a:t>в</a:t>
            </a:r>
            <a:r>
              <a:rPr lang="ru-RU"/>
              <a:t>о</a:t>
            </a:r>
            <a:r>
              <a:rPr lang="ru-RU"/>
              <a:t>й</a:t>
            </a:r>
            <a:r>
              <a:rPr lang="en-US"/>
              <a:t> </a:t>
            </a:r>
            <a:r>
              <a:rPr lang="ru-RU"/>
              <a:t>н</a:t>
            </a:r>
            <a:r>
              <a:rPr lang="ru-RU"/>
              <a:t>а</a:t>
            </a:r>
            <a:r>
              <a:rPr lang="en-US"/>
              <a:t> </a:t>
            </a:r>
            <a:r>
              <a:rPr lang="ru-RU"/>
              <a:t>с</a:t>
            </a:r>
            <a:r>
              <a:rPr lang="ru-RU"/>
              <a:t>инюю</a:t>
            </a:r>
            <a:r>
              <a:rPr lang="en-US"/>
              <a:t>.</a:t>
            </a:r>
            <a:endParaRPr lang="ru-RU"/>
          </a:p>
        </p:txBody>
      </p:sp>
      <p:pic>
        <p:nvPicPr>
          <p:cNvPr id="2097158" name=""/>
          <p:cNvPicPr/>
          <p:nvPr/>
        </p:nvPicPr>
        <p:blipFill>
          <a:blip r:embed="rId2"/>
          <a:stretch/>
        </p:blipFill>
        <p:spPr bwMode="auto">
          <a:xfrm rot="0">
            <a:off x="2665366" y="1690688"/>
            <a:ext cx="3521031" cy="51269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598" name="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p>
            <a:pPr>
              <a:defRPr/>
            </a:pPr>
            <a:r>
              <a:rPr lang="ru-RU" sz="2400"/>
              <a:t>А</a:t>
            </a:r>
            <a:r>
              <a:rPr lang="en-US" sz="2400"/>
              <a:t> </a:t>
            </a:r>
            <a:r>
              <a:rPr lang="ru-RU" sz="2400"/>
              <a:t>в</a:t>
            </a:r>
            <a:r>
              <a:rPr lang="ru-RU" sz="2400"/>
              <a:t>о</a:t>
            </a:r>
            <a:r>
              <a:rPr lang="ru-RU" sz="2400"/>
              <a:t>т</a:t>
            </a:r>
            <a:r>
              <a:rPr lang="en-US" sz="2400"/>
              <a:t> </a:t>
            </a:r>
            <a:r>
              <a:rPr lang="ru-RU" sz="2400"/>
              <a:t>и</a:t>
            </a:r>
            <a:r>
              <a:rPr lang="en-US" sz="2400"/>
              <a:t> </a:t>
            </a:r>
            <a:r>
              <a:rPr lang="ru-RU" sz="2400"/>
              <a:t>в</a:t>
            </a:r>
            <a:r>
              <a:rPr lang="ru-RU" sz="2400"/>
              <a:t>с</a:t>
            </a:r>
            <a:r>
              <a:rPr lang="ru-RU" sz="2400"/>
              <a:t>е</a:t>
            </a:r>
            <a:r>
              <a:rPr lang="ru-RU" sz="2400"/>
              <a:t>м</a:t>
            </a:r>
            <a:r>
              <a:rPr lang="en-US" sz="2400"/>
              <a:t> </a:t>
            </a:r>
            <a:r>
              <a:rPr lang="ru-RU" sz="2400"/>
              <a:t>н</a:t>
            </a:r>
            <a:r>
              <a:rPr lang="ru-RU" sz="2400"/>
              <a:t>а</a:t>
            </a:r>
            <a:r>
              <a:rPr lang="ru-RU" sz="2400"/>
              <a:t>м</a:t>
            </a:r>
            <a:r>
              <a:rPr lang="en-US" sz="2400"/>
              <a:t> </a:t>
            </a:r>
            <a:r>
              <a:rPr lang="ru-RU" sz="2400"/>
              <a:t>и</a:t>
            </a:r>
            <a:r>
              <a:rPr lang="ru-RU" sz="2400"/>
              <a:t>з</a:t>
            </a:r>
            <a:r>
              <a:rPr lang="ru-RU" sz="2400"/>
              <a:t>в</a:t>
            </a:r>
            <a:r>
              <a:rPr lang="ru-RU" sz="2400"/>
              <a:t>е</a:t>
            </a:r>
            <a:r>
              <a:rPr lang="ru-RU" sz="2400"/>
              <a:t>с</a:t>
            </a:r>
            <a:r>
              <a:rPr lang="ru-RU" sz="2400"/>
              <a:t>т</a:t>
            </a:r>
            <a:r>
              <a:rPr lang="ru-RU" sz="2400"/>
              <a:t>н</a:t>
            </a:r>
            <a:r>
              <a:rPr lang="ru-RU" sz="2400"/>
              <a:t>а</a:t>
            </a:r>
            <a:r>
              <a:rPr lang="ru-RU" sz="2400"/>
              <a:t>я</a:t>
            </a:r>
            <a:r>
              <a:rPr lang="en-US" sz="2400"/>
              <a:t> </a:t>
            </a:r>
            <a:r>
              <a:rPr lang="ru-RU" sz="2400"/>
              <a:t>м</a:t>
            </a:r>
            <a:r>
              <a:rPr lang="ru-RU" sz="2400"/>
              <a:t>а</a:t>
            </a:r>
            <a:r>
              <a:rPr lang="ru-RU" sz="2400"/>
              <a:t>т</a:t>
            </a:r>
            <a:r>
              <a:rPr lang="ru-RU" sz="2400"/>
              <a:t>ь</a:t>
            </a:r>
            <a:r>
              <a:rPr lang="en-US" sz="2400"/>
              <a:t>-</a:t>
            </a:r>
            <a:r>
              <a:rPr lang="ru-RU" sz="2400"/>
              <a:t>и</a:t>
            </a:r>
            <a:r>
              <a:rPr lang="en-US" sz="2400"/>
              <a:t>-</a:t>
            </a:r>
            <a:r>
              <a:rPr lang="ru-RU" sz="2400"/>
              <a:t>м</a:t>
            </a:r>
            <a:r>
              <a:rPr lang="ru-RU" sz="2400"/>
              <a:t>а</a:t>
            </a:r>
            <a:r>
              <a:rPr lang="ru-RU" sz="2400"/>
              <a:t>ч</a:t>
            </a:r>
            <a:r>
              <a:rPr lang="ru-RU" sz="2400"/>
              <a:t>е</a:t>
            </a:r>
            <a:r>
              <a:rPr lang="ru-RU" sz="2400"/>
              <a:t>х</a:t>
            </a:r>
            <a:r>
              <a:rPr lang="ru-RU" sz="2400"/>
              <a:t>а</a:t>
            </a:r>
            <a:r>
              <a:rPr lang="en-US" sz="2400"/>
              <a:t>.</a:t>
            </a:r>
            <a:r>
              <a:rPr lang="en-US" sz="2400"/>
              <a:t> </a:t>
            </a:r>
            <a:r>
              <a:rPr lang="ru-RU" sz="2400"/>
              <a:t>Э</a:t>
            </a:r>
            <a:r>
              <a:rPr lang="ru-RU" sz="2400"/>
              <a:t>т</a:t>
            </a:r>
            <a:r>
              <a:rPr lang="ru-RU" sz="2400"/>
              <a:t>о</a:t>
            </a:r>
            <a:r>
              <a:rPr lang="en-US" sz="2400"/>
              <a:t> </a:t>
            </a:r>
            <a:r>
              <a:rPr lang="ru-RU" sz="2400"/>
              <a:t>р</a:t>
            </a:r>
            <a:r>
              <a:rPr lang="ru-RU" sz="2400"/>
              <a:t>а</a:t>
            </a:r>
            <a:r>
              <a:rPr lang="ru-RU" sz="2400"/>
              <a:t>с</a:t>
            </a:r>
            <a:r>
              <a:rPr lang="ru-RU" sz="2400"/>
              <a:t>т</a:t>
            </a:r>
            <a:r>
              <a:rPr lang="ru-RU" sz="2400"/>
              <a:t>е</a:t>
            </a:r>
            <a:r>
              <a:rPr lang="ru-RU" sz="2400"/>
              <a:t>н</a:t>
            </a:r>
            <a:r>
              <a:rPr lang="ru-RU" sz="2400"/>
              <a:t>и</a:t>
            </a:r>
            <a:r>
              <a:rPr lang="ru-RU" sz="2400"/>
              <a:t>е</a:t>
            </a:r>
            <a:r>
              <a:rPr lang="en-US" sz="2400"/>
              <a:t> </a:t>
            </a:r>
            <a:r>
              <a:rPr lang="ru-RU" sz="2400"/>
              <a:t>р</a:t>
            </a:r>
            <a:r>
              <a:rPr lang="ru-RU" sz="2400"/>
              <a:t>а</a:t>
            </a:r>
            <a:r>
              <a:rPr lang="ru-RU" sz="2400"/>
              <a:t>с</a:t>
            </a:r>
            <a:r>
              <a:rPr lang="ru-RU" sz="2400"/>
              <a:t>ц</a:t>
            </a:r>
            <a:r>
              <a:rPr lang="ru-RU" sz="2400"/>
              <a:t>в</a:t>
            </a:r>
            <a:r>
              <a:rPr lang="ru-RU" sz="2400"/>
              <a:t>е</a:t>
            </a:r>
            <a:r>
              <a:rPr lang="ru-RU" sz="2400"/>
              <a:t>т</a:t>
            </a:r>
            <a:r>
              <a:rPr lang="ru-RU" sz="2400"/>
              <a:t>а</a:t>
            </a:r>
            <a:r>
              <a:rPr lang="ru-RU" sz="2400"/>
              <a:t>е</a:t>
            </a:r>
            <a:r>
              <a:rPr lang="ru-RU" sz="2400"/>
              <a:t>т</a:t>
            </a:r>
            <a:r>
              <a:rPr lang="en-US" sz="2400"/>
              <a:t> </a:t>
            </a:r>
            <a:r>
              <a:rPr lang="ru-RU" sz="2400"/>
              <a:t>з</a:t>
            </a:r>
            <a:r>
              <a:rPr lang="ru-RU" sz="2400"/>
              <a:t>о</a:t>
            </a:r>
            <a:r>
              <a:rPr lang="ru-RU" sz="2400"/>
              <a:t>л</a:t>
            </a:r>
            <a:r>
              <a:rPr lang="ru-RU" sz="2400"/>
              <a:t>о</a:t>
            </a:r>
            <a:r>
              <a:rPr lang="ru-RU" sz="2400"/>
              <a:t>т</a:t>
            </a:r>
            <a:r>
              <a:rPr lang="ru-RU" sz="2400"/>
              <a:t>ы</a:t>
            </a:r>
            <a:r>
              <a:rPr lang="ru-RU" sz="2400"/>
              <a:t>м</a:t>
            </a:r>
            <a:r>
              <a:rPr lang="ru-RU" sz="2400"/>
              <a:t>и</a:t>
            </a:r>
            <a:r>
              <a:rPr lang="en-US" sz="2400"/>
              <a:t> </a:t>
            </a:r>
            <a:r>
              <a:rPr lang="ru-RU" sz="2400"/>
              <a:t>с</a:t>
            </a:r>
            <a:r>
              <a:rPr lang="ru-RU" sz="2400"/>
              <a:t>о</a:t>
            </a:r>
            <a:r>
              <a:rPr lang="ru-RU" sz="2400"/>
              <a:t>ц</a:t>
            </a:r>
            <a:r>
              <a:rPr lang="ru-RU" sz="2400"/>
              <a:t>в</a:t>
            </a:r>
            <a:r>
              <a:rPr lang="ru-RU" sz="2400"/>
              <a:t>е</a:t>
            </a:r>
            <a:r>
              <a:rPr lang="ru-RU" sz="2400"/>
              <a:t>т</a:t>
            </a:r>
            <a:r>
              <a:rPr lang="ru-RU" sz="2400"/>
              <a:t>и</a:t>
            </a:r>
            <a:r>
              <a:rPr lang="ru-RU" sz="2400"/>
              <a:t>я</a:t>
            </a:r>
            <a:r>
              <a:rPr lang="ru-RU" sz="2400"/>
              <a:t>м</a:t>
            </a:r>
            <a:r>
              <a:rPr lang="ru-RU" sz="2400"/>
              <a:t>и</a:t>
            </a:r>
            <a:r>
              <a:rPr lang="en-US" sz="2400"/>
              <a:t> </a:t>
            </a:r>
            <a:r>
              <a:rPr lang="ru-RU" sz="2400"/>
              <a:t>д</a:t>
            </a:r>
            <a:r>
              <a:rPr lang="ru-RU" sz="2400"/>
              <a:t>о</a:t>
            </a:r>
            <a:r>
              <a:rPr lang="en-US" sz="2400"/>
              <a:t> </a:t>
            </a:r>
            <a:r>
              <a:rPr lang="ru-RU" sz="2400"/>
              <a:t>п</a:t>
            </a:r>
            <a:r>
              <a:rPr lang="ru-RU" sz="2400"/>
              <a:t>о</a:t>
            </a:r>
            <a:r>
              <a:rPr lang="ru-RU" sz="2400"/>
              <a:t>я</a:t>
            </a:r>
            <a:r>
              <a:rPr lang="ru-RU" sz="2400"/>
              <a:t>вления </a:t>
            </a:r>
            <a:r>
              <a:rPr lang="ru-RU" sz="2400"/>
              <a:t>л</a:t>
            </a:r>
            <a:r>
              <a:rPr lang="ru-RU" sz="2400"/>
              <a:t>и</a:t>
            </a:r>
            <a:r>
              <a:rPr lang="ru-RU" sz="2400"/>
              <a:t>с</a:t>
            </a:r>
            <a:r>
              <a:rPr lang="ru-RU" sz="2400"/>
              <a:t>т</a:t>
            </a:r>
            <a:r>
              <a:rPr lang="ru-RU" sz="2400"/>
              <a:t>ь</a:t>
            </a:r>
            <a:r>
              <a:rPr lang="ru-RU" sz="2400"/>
              <a:t>е</a:t>
            </a:r>
            <a:r>
              <a:rPr lang="ru-RU" sz="2400"/>
              <a:t>в</a:t>
            </a:r>
            <a:r>
              <a:rPr lang="en-US" sz="2400"/>
              <a:t>.</a:t>
            </a:r>
            <a:r>
              <a:rPr lang="en-US" sz="2400"/>
              <a:t> </a:t>
            </a:r>
            <a:r>
              <a:rPr lang="ru-RU" sz="2400"/>
              <a:t>А</a:t>
            </a:r>
            <a:r>
              <a:rPr lang="en-US" sz="2400"/>
              <a:t> </a:t>
            </a:r>
            <a:r>
              <a:rPr lang="ru-RU" sz="2400"/>
              <a:t>ещё </a:t>
            </a:r>
            <a:r>
              <a:rPr lang="ru-RU" sz="2400"/>
              <a:t>м</a:t>
            </a:r>
            <a:r>
              <a:rPr lang="ru-RU" sz="2400"/>
              <a:t>а</a:t>
            </a:r>
            <a:r>
              <a:rPr lang="ru-RU" sz="2400"/>
              <a:t>т</a:t>
            </a:r>
            <a:r>
              <a:rPr lang="ru-RU" sz="2400"/>
              <a:t>ь</a:t>
            </a:r>
            <a:r>
              <a:rPr lang="en-US" sz="2400"/>
              <a:t>-и-мачеха </a:t>
            </a:r>
            <a:r>
              <a:rPr lang="ru-RU" sz="2400"/>
              <a:t>о</a:t>
            </a:r>
            <a:r>
              <a:rPr lang="ru-RU" sz="2400"/>
              <a:t>п</a:t>
            </a:r>
            <a:r>
              <a:rPr lang="ru-RU" sz="2400"/>
              <a:t>р</a:t>
            </a:r>
            <a:r>
              <a:rPr lang="ru-RU" sz="2400"/>
              <a:t>е</a:t>
            </a:r>
            <a:r>
              <a:rPr lang="ru-RU" sz="2400"/>
              <a:t>д</a:t>
            </a:r>
            <a:r>
              <a:rPr lang="ru-RU" sz="2400"/>
              <a:t>е</a:t>
            </a:r>
            <a:r>
              <a:rPr lang="ru-RU" sz="2400"/>
              <a:t>л</a:t>
            </a:r>
            <a:r>
              <a:rPr lang="ru-RU" sz="2400"/>
              <a:t>я</a:t>
            </a:r>
            <a:r>
              <a:rPr lang="ru-RU" sz="2400"/>
              <a:t>е</a:t>
            </a:r>
            <a:r>
              <a:rPr lang="ru-RU" sz="2400"/>
              <a:t>т</a:t>
            </a:r>
            <a:r>
              <a:rPr lang="en-US" sz="2400"/>
              <a:t> </a:t>
            </a:r>
            <a:r>
              <a:rPr lang="ru-RU" sz="2400"/>
              <a:t>п</a:t>
            </a:r>
            <a:r>
              <a:rPr lang="ru-RU" sz="2400"/>
              <a:t>о</a:t>
            </a:r>
            <a:r>
              <a:rPr lang="ru-RU" sz="2400"/>
              <a:t>г</a:t>
            </a:r>
            <a:r>
              <a:rPr lang="ru-RU" sz="2400"/>
              <a:t>о</a:t>
            </a:r>
            <a:r>
              <a:rPr lang="ru-RU" sz="2400"/>
              <a:t>д</a:t>
            </a:r>
            <a:r>
              <a:rPr lang="ru-RU" sz="2400"/>
              <a:t>у</a:t>
            </a:r>
            <a:r>
              <a:rPr lang="en-US" sz="2400"/>
              <a:t> </a:t>
            </a:r>
            <a:r>
              <a:rPr lang="en-US" sz="2400"/>
              <a:t>-</a:t>
            </a:r>
            <a:r>
              <a:rPr lang="en-US" sz="2400"/>
              <a:t> </a:t>
            </a:r>
            <a:r>
              <a:rPr lang="ru-RU" sz="2400"/>
              <a:t>з</a:t>
            </a:r>
            <a:r>
              <a:rPr lang="ru-RU" sz="2400"/>
              <a:t>а</a:t>
            </a:r>
            <a:r>
              <a:rPr lang="ru-RU" sz="2400"/>
              <a:t>к</a:t>
            </a:r>
            <a:r>
              <a:rPr lang="ru-RU" sz="2400"/>
              <a:t>р</a:t>
            </a:r>
            <a:r>
              <a:rPr lang="ru-RU" sz="2400"/>
              <a:t>ы</a:t>
            </a:r>
            <a:r>
              <a:rPr lang="ru-RU" sz="2400"/>
              <a:t>в</a:t>
            </a:r>
            <a:r>
              <a:rPr lang="ru-RU" sz="2400"/>
              <a:t>а</a:t>
            </a:r>
            <a:r>
              <a:rPr lang="ru-RU" sz="2400"/>
              <a:t>е</a:t>
            </a:r>
            <a:r>
              <a:rPr lang="ru-RU" sz="2400"/>
              <a:t>т</a:t>
            </a:r>
            <a:r>
              <a:rPr lang="en-US" sz="2400"/>
              <a:t> </a:t>
            </a:r>
            <a:r>
              <a:rPr lang="ru-RU" sz="2400"/>
              <a:t>ц</a:t>
            </a:r>
            <a:r>
              <a:rPr lang="ru-RU" sz="2400"/>
              <a:t>в</a:t>
            </a:r>
            <a:r>
              <a:rPr lang="ru-RU" sz="2400"/>
              <a:t>е</a:t>
            </a:r>
            <a:r>
              <a:rPr lang="ru-RU" sz="2400"/>
              <a:t>т</a:t>
            </a:r>
            <a:r>
              <a:rPr lang="ru-RU" sz="2400"/>
              <a:t>к</a:t>
            </a:r>
            <a:r>
              <a:rPr lang="ru-RU" sz="2400"/>
              <a:t>и</a:t>
            </a:r>
            <a:r>
              <a:rPr lang="en-US" sz="2400"/>
              <a:t> </a:t>
            </a:r>
            <a:r>
              <a:rPr lang="ru-RU" sz="2400"/>
              <a:t>п</a:t>
            </a:r>
            <a:r>
              <a:rPr lang="ru-RU" sz="2400"/>
              <a:t>е</a:t>
            </a:r>
            <a:r>
              <a:rPr lang="ru-RU" sz="2400"/>
              <a:t>р</a:t>
            </a:r>
            <a:r>
              <a:rPr lang="ru-RU" sz="2400"/>
              <a:t>е</a:t>
            </a:r>
            <a:r>
              <a:rPr lang="ru-RU" sz="2400"/>
              <a:t>д</a:t>
            </a:r>
            <a:r>
              <a:rPr lang="en-US" sz="2400"/>
              <a:t> </a:t>
            </a:r>
            <a:r>
              <a:rPr lang="ru-RU" sz="2400"/>
              <a:t>д</a:t>
            </a:r>
            <a:r>
              <a:rPr lang="ru-RU" sz="2400"/>
              <a:t>о</a:t>
            </a:r>
            <a:r>
              <a:rPr lang="ru-RU" sz="2400"/>
              <a:t>ж</a:t>
            </a:r>
            <a:r>
              <a:rPr lang="ru-RU" sz="2400"/>
              <a:t>д</a:t>
            </a:r>
            <a:r>
              <a:rPr lang="ru-RU" sz="2400"/>
              <a:t>е</a:t>
            </a:r>
            <a:r>
              <a:rPr lang="ru-RU" sz="2400"/>
              <a:t>м</a:t>
            </a:r>
            <a:endParaRPr lang="ru-RU"/>
          </a:p>
        </p:txBody>
      </p:sp>
      <p:pic>
        <p:nvPicPr>
          <p:cNvPr id="2097159" name=""/>
          <p:cNvPicPr/>
          <p:nvPr/>
        </p:nvPicPr>
        <p:blipFill>
          <a:blip r:embed="rId2"/>
          <a:stretch/>
        </p:blipFill>
        <p:spPr bwMode="auto">
          <a:xfrm rot="0">
            <a:off x="1953575" y="1517084"/>
            <a:ext cx="3432479" cy="5345070"/>
          </a:xfrm>
          <a:prstGeom prst="rect">
            <a:avLst/>
          </a:prstGeom>
        </p:spPr>
      </p:pic>
      <p:pic>
        <p:nvPicPr>
          <p:cNvPr id="2097160" name=""/>
          <p:cNvPicPr/>
          <p:nvPr/>
        </p:nvPicPr>
        <p:blipFill>
          <a:blip r:embed="rId3"/>
          <a:stretch/>
        </p:blipFill>
        <p:spPr bwMode="auto">
          <a:xfrm rot="0">
            <a:off x="6333127" y="3922455"/>
            <a:ext cx="2529409" cy="27474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599" name="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p>
            <a:pPr>
              <a:defRPr/>
            </a:pPr>
            <a:r>
              <a:rPr lang="ru-RU" sz="2000"/>
              <a:t>П</a:t>
            </a:r>
            <a:r>
              <a:rPr lang="ru-RU" sz="2000"/>
              <a:t>о</a:t>
            </a:r>
            <a:r>
              <a:rPr lang="ru-RU" sz="2000"/>
              <a:t>с</a:t>
            </a:r>
            <a:r>
              <a:rPr lang="ru-RU" sz="2000"/>
              <a:t>м</a:t>
            </a:r>
            <a:r>
              <a:rPr lang="ru-RU" sz="2000"/>
              <a:t>о</a:t>
            </a:r>
            <a:r>
              <a:rPr lang="ru-RU" sz="2000"/>
              <a:t>т</a:t>
            </a:r>
            <a:r>
              <a:rPr lang="ru-RU" sz="2000"/>
              <a:t>р</a:t>
            </a:r>
            <a:r>
              <a:rPr lang="ru-RU" sz="2000"/>
              <a:t>и</a:t>
            </a:r>
            <a:r>
              <a:rPr lang="ru-RU" sz="2000"/>
              <a:t>т</a:t>
            </a:r>
            <a:r>
              <a:rPr lang="ru-RU" sz="2000"/>
              <a:t>е</a:t>
            </a:r>
            <a:r>
              <a:rPr lang="en-US" sz="2000"/>
              <a:t>,</a:t>
            </a:r>
            <a:r>
              <a:rPr lang="en-US" sz="2000"/>
              <a:t> </a:t>
            </a:r>
            <a:r>
              <a:rPr lang="ru-RU" sz="2000"/>
              <a:t>р</a:t>
            </a:r>
            <a:r>
              <a:rPr lang="ru-RU" sz="2000"/>
              <a:t>е</a:t>
            </a:r>
            <a:r>
              <a:rPr lang="ru-RU" sz="2000"/>
              <a:t>б</a:t>
            </a:r>
            <a:r>
              <a:rPr lang="ru-RU" sz="2000"/>
              <a:t>я</a:t>
            </a:r>
            <a:r>
              <a:rPr lang="ru-RU" sz="2000"/>
              <a:t>та</a:t>
            </a:r>
            <a:r>
              <a:rPr lang="en-US" sz="2000"/>
              <a:t>,</a:t>
            </a:r>
            <a:r>
              <a:rPr lang="en-US" sz="2000"/>
              <a:t> </a:t>
            </a:r>
            <a:r>
              <a:rPr lang="ru-RU" sz="2000"/>
              <a:t>н</a:t>
            </a:r>
            <a:r>
              <a:rPr lang="ru-RU" sz="2000"/>
              <a:t>и</a:t>
            </a:r>
            <a:r>
              <a:rPr lang="ru-RU" sz="2000"/>
              <a:t>ж</a:t>
            </a:r>
            <a:r>
              <a:rPr lang="ru-RU" sz="2000"/>
              <a:t>н</a:t>
            </a:r>
            <a:r>
              <a:rPr lang="ru-RU" sz="2000"/>
              <a:t>я</a:t>
            </a:r>
            <a:r>
              <a:rPr lang="ru-RU" sz="2000"/>
              <a:t>я</a:t>
            </a:r>
            <a:r>
              <a:rPr lang="en-US" sz="2000"/>
              <a:t> </a:t>
            </a:r>
            <a:r>
              <a:rPr lang="ru-RU" sz="2000"/>
              <a:t>с</a:t>
            </a:r>
            <a:r>
              <a:rPr lang="ru-RU" sz="2000"/>
              <a:t>т</a:t>
            </a:r>
            <a:r>
              <a:rPr lang="ru-RU" sz="2000"/>
              <a:t>о</a:t>
            </a:r>
            <a:r>
              <a:rPr lang="ru-RU" sz="2000"/>
              <a:t>р</a:t>
            </a:r>
            <a:r>
              <a:rPr lang="ru-RU" sz="2000"/>
              <a:t>о</a:t>
            </a:r>
            <a:r>
              <a:rPr lang="ru-RU" sz="2000"/>
              <a:t>н</a:t>
            </a:r>
            <a:r>
              <a:rPr lang="ru-RU" sz="2000"/>
              <a:t>а</a:t>
            </a:r>
            <a:r>
              <a:rPr lang="en-US" sz="2000"/>
              <a:t> </a:t>
            </a:r>
            <a:r>
              <a:rPr lang="ru-RU" sz="2000"/>
              <a:t>л</a:t>
            </a:r>
            <a:r>
              <a:rPr lang="ru-RU" sz="2000"/>
              <a:t>и</a:t>
            </a:r>
            <a:r>
              <a:rPr lang="ru-RU" sz="2000"/>
              <a:t>с</a:t>
            </a:r>
            <a:r>
              <a:rPr lang="ru-RU" sz="2000"/>
              <a:t>т</a:t>
            </a:r>
            <a:r>
              <a:rPr lang="ru-RU" sz="2000"/>
              <a:t>о</a:t>
            </a:r>
            <a:r>
              <a:rPr lang="ru-RU" sz="2000"/>
              <a:t>ч</a:t>
            </a:r>
            <a:r>
              <a:rPr lang="ru-RU" sz="2000"/>
              <a:t>к</a:t>
            </a:r>
            <a:r>
              <a:rPr lang="ru-RU" sz="2000"/>
              <a:t>а</a:t>
            </a:r>
            <a:r>
              <a:rPr lang="en-US" sz="2000"/>
              <a:t> </a:t>
            </a:r>
            <a:r>
              <a:rPr lang="ru-RU" sz="2000"/>
              <a:t>п</a:t>
            </a:r>
            <a:r>
              <a:rPr lang="ru-RU" sz="2000"/>
              <a:t>о</a:t>
            </a:r>
            <a:r>
              <a:rPr lang="ru-RU" sz="2000"/>
              <a:t>к</a:t>
            </a:r>
            <a:r>
              <a:rPr lang="ru-RU" sz="2000"/>
              <a:t>р</a:t>
            </a:r>
            <a:r>
              <a:rPr lang="ru-RU" sz="2000"/>
              <a:t>ы</a:t>
            </a:r>
            <a:r>
              <a:rPr lang="ru-RU" sz="2000"/>
              <a:t>т</a:t>
            </a:r>
            <a:r>
              <a:rPr lang="ru-RU" sz="2000"/>
              <a:t>а</a:t>
            </a:r>
            <a:r>
              <a:rPr lang="en-US" sz="2000"/>
              <a:t> </a:t>
            </a:r>
            <a:r>
              <a:rPr lang="ru-RU" sz="2000"/>
              <a:t>м</a:t>
            </a:r>
            <a:r>
              <a:rPr lang="ru-RU" sz="2000"/>
              <a:t>я</a:t>
            </a:r>
            <a:r>
              <a:rPr lang="ru-RU" sz="2000"/>
              <a:t>г</a:t>
            </a:r>
            <a:r>
              <a:rPr lang="ru-RU" sz="2000"/>
              <a:t>к</a:t>
            </a:r>
            <a:r>
              <a:rPr lang="ru-RU" sz="2000"/>
              <a:t>и</a:t>
            </a:r>
            <a:r>
              <a:rPr lang="ru-RU" sz="2000"/>
              <a:t>м</a:t>
            </a:r>
            <a:r>
              <a:rPr lang="ru-RU" sz="2000"/>
              <a:t>и</a:t>
            </a:r>
            <a:r>
              <a:rPr lang="en-US" sz="2000"/>
              <a:t> </a:t>
            </a:r>
            <a:r>
              <a:rPr lang="ru-RU" sz="2000"/>
              <a:t>в</a:t>
            </a:r>
            <a:r>
              <a:rPr lang="ru-RU" sz="2000"/>
              <a:t>о</a:t>
            </a:r>
            <a:r>
              <a:rPr lang="ru-RU" sz="2000"/>
              <a:t>л</a:t>
            </a:r>
            <a:r>
              <a:rPr lang="ru-RU" sz="2000"/>
              <a:t>о</a:t>
            </a:r>
            <a:r>
              <a:rPr lang="ru-RU" sz="2000"/>
              <a:t>с</a:t>
            </a:r>
            <a:r>
              <a:rPr lang="ru-RU" sz="2000"/>
              <a:t>к</a:t>
            </a:r>
            <a:r>
              <a:rPr lang="ru-RU" sz="2000"/>
              <a:t>а</a:t>
            </a:r>
            <a:r>
              <a:rPr lang="ru-RU" sz="2000"/>
              <a:t>м</a:t>
            </a:r>
            <a:r>
              <a:rPr lang="ru-RU" sz="2000"/>
              <a:t>и</a:t>
            </a:r>
            <a:r>
              <a:rPr lang="en-US" sz="2000"/>
              <a:t>.</a:t>
            </a:r>
            <a:r>
              <a:rPr lang="en-US" sz="2000"/>
              <a:t> </a:t>
            </a:r>
            <a:r>
              <a:rPr lang="ru-RU" sz="2000"/>
              <a:t>Е</a:t>
            </a:r>
            <a:r>
              <a:rPr lang="ru-RU" sz="2000"/>
              <a:t>с</a:t>
            </a:r>
            <a:r>
              <a:rPr lang="ru-RU" sz="2000"/>
              <a:t>л</a:t>
            </a:r>
            <a:r>
              <a:rPr lang="ru-RU" sz="2000"/>
              <a:t>и</a:t>
            </a:r>
            <a:r>
              <a:rPr lang="en-US" sz="2000"/>
              <a:t> </a:t>
            </a:r>
            <a:r>
              <a:rPr lang="ru-RU" sz="2000"/>
              <a:t>п</a:t>
            </a:r>
            <a:r>
              <a:rPr lang="ru-RU" sz="2000"/>
              <a:t>р</a:t>
            </a:r>
            <a:r>
              <a:rPr lang="ru-RU" sz="2000"/>
              <a:t>и</a:t>
            </a:r>
            <a:r>
              <a:rPr lang="ru-RU" sz="2000"/>
              <a:t>л</a:t>
            </a:r>
            <a:r>
              <a:rPr lang="ru-RU" sz="2000"/>
              <a:t>о</a:t>
            </a:r>
            <a:r>
              <a:rPr lang="ru-RU" sz="2000"/>
              <a:t>ж</a:t>
            </a:r>
            <a:r>
              <a:rPr lang="ru-RU" sz="2000"/>
              <a:t>и</a:t>
            </a:r>
            <a:r>
              <a:rPr lang="ru-RU" sz="2000"/>
              <a:t>т</a:t>
            </a:r>
            <a:r>
              <a:rPr lang="ru-RU" sz="2000"/>
              <a:t>ь</a:t>
            </a:r>
            <a:r>
              <a:rPr lang="en-US" sz="2000"/>
              <a:t> </a:t>
            </a:r>
            <a:r>
              <a:rPr lang="ru-RU" sz="2000"/>
              <a:t>е</a:t>
            </a:r>
            <a:r>
              <a:rPr lang="ru-RU" sz="2000"/>
              <a:t>е</a:t>
            </a:r>
            <a:r>
              <a:rPr lang="en-US" sz="2000"/>
              <a:t> </a:t>
            </a:r>
            <a:r>
              <a:rPr lang="ru-RU" sz="2000"/>
              <a:t>к</a:t>
            </a:r>
            <a:r>
              <a:rPr lang="en-US" sz="2000"/>
              <a:t> </a:t>
            </a:r>
            <a:r>
              <a:rPr lang="ru-RU" sz="2000"/>
              <a:t>щ</a:t>
            </a:r>
            <a:r>
              <a:rPr lang="ru-RU" sz="2000"/>
              <a:t>е</a:t>
            </a:r>
            <a:r>
              <a:rPr lang="ru-RU" sz="2000"/>
              <a:t>к</a:t>
            </a:r>
            <a:r>
              <a:rPr lang="ru-RU" sz="2000"/>
              <a:t>е</a:t>
            </a:r>
            <a:r>
              <a:rPr lang="en-US" sz="2000"/>
              <a:t>,</a:t>
            </a:r>
            <a:r>
              <a:rPr lang="en-US" sz="2000"/>
              <a:t> </a:t>
            </a:r>
            <a:r>
              <a:rPr lang="ru-RU" sz="2000"/>
              <a:t>т</a:t>
            </a:r>
            <a:r>
              <a:rPr lang="ru-RU" sz="2000"/>
              <a:t>о</a:t>
            </a:r>
            <a:r>
              <a:rPr lang="en-US" sz="2000"/>
              <a:t> </a:t>
            </a:r>
            <a:r>
              <a:rPr lang="ru-RU" sz="2000"/>
              <a:t>о</a:t>
            </a:r>
            <a:r>
              <a:rPr lang="ru-RU" sz="2000"/>
              <a:t>н</a:t>
            </a:r>
            <a:r>
              <a:rPr lang="ru-RU" sz="2000"/>
              <a:t>а</a:t>
            </a:r>
            <a:r>
              <a:rPr lang="en-US" sz="2000"/>
              <a:t> </a:t>
            </a:r>
            <a:r>
              <a:rPr lang="ru-RU" sz="2000"/>
              <a:t>к</a:t>
            </a:r>
            <a:r>
              <a:rPr lang="ru-RU" sz="2000"/>
              <a:t>а</a:t>
            </a:r>
            <a:r>
              <a:rPr lang="ru-RU" sz="2000"/>
              <a:t>ж</a:t>
            </a:r>
            <a:r>
              <a:rPr lang="ru-RU" sz="2000"/>
              <a:t>е</a:t>
            </a:r>
            <a:r>
              <a:rPr lang="ru-RU" sz="2000"/>
              <a:t>тся </a:t>
            </a:r>
            <a:r>
              <a:rPr lang="ru-RU" sz="2000"/>
              <a:t>т</a:t>
            </a:r>
            <a:r>
              <a:rPr lang="ru-RU" sz="2000"/>
              <a:t>е</a:t>
            </a:r>
            <a:r>
              <a:rPr lang="ru-RU" sz="2000"/>
              <a:t>п</a:t>
            </a:r>
            <a:r>
              <a:rPr lang="ru-RU" sz="2000"/>
              <a:t>л</a:t>
            </a:r>
            <a:r>
              <a:rPr lang="ru-RU" sz="2000"/>
              <a:t>о</a:t>
            </a:r>
            <a:r>
              <a:rPr lang="ru-RU" sz="2000"/>
              <a:t>й</a:t>
            </a:r>
            <a:r>
              <a:rPr lang="en-US" sz="2000"/>
              <a:t> </a:t>
            </a:r>
            <a:r>
              <a:rPr lang="ru-RU" sz="2000"/>
              <a:t>и</a:t>
            </a:r>
            <a:r>
              <a:rPr lang="en-US" sz="2000"/>
              <a:t> </a:t>
            </a:r>
            <a:r>
              <a:rPr lang="ru-RU" sz="2000"/>
              <a:t>н</a:t>
            </a:r>
            <a:r>
              <a:rPr lang="ru-RU" sz="2000"/>
              <a:t>е</a:t>
            </a:r>
            <a:r>
              <a:rPr lang="ru-RU" sz="2000"/>
              <a:t>ж</a:t>
            </a:r>
            <a:r>
              <a:rPr lang="ru-RU" sz="2000"/>
              <a:t>н</a:t>
            </a:r>
            <a:r>
              <a:rPr lang="ru-RU" sz="2000"/>
              <a:t>о</a:t>
            </a:r>
            <a:r>
              <a:rPr lang="ru-RU" sz="2000"/>
              <a:t>й</a:t>
            </a:r>
            <a:r>
              <a:rPr lang="en-US" sz="2000"/>
              <a:t>,</a:t>
            </a:r>
            <a:r>
              <a:rPr lang="en-US" sz="2000"/>
              <a:t> </a:t>
            </a:r>
            <a:r>
              <a:rPr lang="ru-RU" sz="2000"/>
              <a:t>к</a:t>
            </a:r>
            <a:r>
              <a:rPr lang="ru-RU" sz="2000"/>
              <a:t>а</a:t>
            </a:r>
            <a:r>
              <a:rPr lang="ru-RU" sz="2000"/>
              <a:t>к</a:t>
            </a:r>
            <a:r>
              <a:rPr lang="en-US" sz="2000"/>
              <a:t> </a:t>
            </a:r>
            <a:r>
              <a:rPr lang="ru-RU" sz="2000"/>
              <a:t>р</a:t>
            </a:r>
            <a:r>
              <a:rPr lang="ru-RU" sz="2000"/>
              <a:t>у</a:t>
            </a:r>
            <a:r>
              <a:rPr lang="ru-RU" sz="2000"/>
              <a:t>к</a:t>
            </a:r>
            <a:r>
              <a:rPr lang="ru-RU" sz="2000"/>
              <a:t>а</a:t>
            </a:r>
            <a:r>
              <a:rPr lang="en-US" sz="2000"/>
              <a:t> </a:t>
            </a:r>
            <a:r>
              <a:rPr lang="ru-RU" sz="2000"/>
              <a:t>м</a:t>
            </a:r>
            <a:r>
              <a:rPr lang="ru-RU" sz="2000"/>
              <a:t>а</a:t>
            </a:r>
            <a:r>
              <a:rPr lang="ru-RU" sz="2000"/>
              <a:t>м</a:t>
            </a:r>
            <a:r>
              <a:rPr lang="ru-RU" sz="2000"/>
              <a:t>о</a:t>
            </a:r>
            <a:r>
              <a:rPr lang="ru-RU" sz="2000"/>
              <a:t>ч</a:t>
            </a:r>
            <a:r>
              <a:rPr lang="ru-RU" sz="2000"/>
              <a:t>к</a:t>
            </a:r>
            <a:r>
              <a:rPr lang="ru-RU" sz="2000"/>
              <a:t>и</a:t>
            </a:r>
            <a:r>
              <a:rPr lang="en-US" sz="2000"/>
              <a:t>.</a:t>
            </a:r>
            <a:r>
              <a:rPr lang="en-US" sz="2000"/>
              <a:t> </a:t>
            </a:r>
            <a:r>
              <a:rPr lang="ru-RU" sz="2000"/>
              <a:t>А</a:t>
            </a:r>
            <a:r>
              <a:rPr lang="en-US" sz="2000"/>
              <a:t> </a:t>
            </a:r>
            <a:r>
              <a:rPr lang="ru-RU" sz="2000"/>
              <a:t>в</a:t>
            </a:r>
            <a:r>
              <a:rPr lang="ru-RU" sz="2000"/>
              <a:t>е</a:t>
            </a:r>
            <a:r>
              <a:rPr lang="ru-RU" sz="2000"/>
              <a:t>р</a:t>
            </a:r>
            <a:r>
              <a:rPr lang="ru-RU" sz="2000"/>
              <a:t>х</a:t>
            </a:r>
            <a:r>
              <a:rPr lang="ru-RU" sz="2000"/>
              <a:t>н</a:t>
            </a:r>
            <a:r>
              <a:rPr lang="ru-RU" sz="2000"/>
              <a:t>я</a:t>
            </a:r>
            <a:r>
              <a:rPr lang="ru-RU" sz="2000"/>
              <a:t>я</a:t>
            </a:r>
            <a:r>
              <a:rPr lang="en-US" sz="2000"/>
              <a:t> </a:t>
            </a:r>
            <a:r>
              <a:rPr lang="ru-RU" sz="2000"/>
              <a:t>с</a:t>
            </a:r>
            <a:r>
              <a:rPr lang="ru-RU" sz="2000"/>
              <a:t>т</a:t>
            </a:r>
            <a:r>
              <a:rPr lang="ru-RU" sz="2000"/>
              <a:t>о</a:t>
            </a:r>
            <a:r>
              <a:rPr lang="ru-RU" sz="2000"/>
              <a:t>р</a:t>
            </a:r>
            <a:r>
              <a:rPr lang="ru-RU" sz="2000"/>
              <a:t>о</a:t>
            </a:r>
            <a:r>
              <a:rPr lang="ru-RU" sz="2000"/>
              <a:t>н</a:t>
            </a:r>
            <a:r>
              <a:rPr lang="ru-RU" sz="2000"/>
              <a:t>а</a:t>
            </a:r>
            <a:r>
              <a:rPr lang="en-US" sz="2000"/>
              <a:t> </a:t>
            </a:r>
            <a:r>
              <a:rPr lang="ru-RU" sz="2000"/>
              <a:t>л</a:t>
            </a:r>
            <a:r>
              <a:rPr lang="ru-RU" sz="2000"/>
              <a:t>и</a:t>
            </a:r>
            <a:r>
              <a:rPr lang="ru-RU" sz="2000"/>
              <a:t>с</a:t>
            </a:r>
            <a:r>
              <a:rPr lang="ru-RU" sz="2000"/>
              <a:t>т</a:t>
            </a:r>
            <a:r>
              <a:rPr lang="ru-RU" sz="2000"/>
              <a:t>а</a:t>
            </a:r>
            <a:r>
              <a:rPr lang="en-US" sz="2000"/>
              <a:t> </a:t>
            </a:r>
            <a:r>
              <a:rPr lang="ru-RU" sz="2000"/>
              <a:t>г</a:t>
            </a:r>
            <a:r>
              <a:rPr lang="ru-RU" sz="2000"/>
              <a:t>л</a:t>
            </a:r>
            <a:r>
              <a:rPr lang="ru-RU" sz="2000"/>
              <a:t>а</a:t>
            </a:r>
            <a:r>
              <a:rPr lang="ru-RU" sz="2000"/>
              <a:t>д</a:t>
            </a:r>
            <a:r>
              <a:rPr lang="ru-RU" sz="2000"/>
              <a:t>к</a:t>
            </a:r>
            <a:r>
              <a:rPr lang="ru-RU" sz="2000"/>
              <a:t>а</a:t>
            </a:r>
            <a:r>
              <a:rPr lang="ru-RU" sz="2000"/>
              <a:t>я</a:t>
            </a:r>
            <a:r>
              <a:rPr lang="en-US" sz="2000"/>
              <a:t>,</a:t>
            </a:r>
            <a:r>
              <a:rPr lang="en-US" sz="2000"/>
              <a:t> </a:t>
            </a:r>
            <a:r>
              <a:rPr lang="ru-RU" sz="2000"/>
              <a:t>жёсткая </a:t>
            </a:r>
            <a:r>
              <a:rPr lang="ru-RU" sz="2000"/>
              <a:t>и</a:t>
            </a:r>
            <a:r>
              <a:rPr lang="en-US" sz="2000"/>
              <a:t> </a:t>
            </a:r>
            <a:r>
              <a:rPr lang="ru-RU" sz="2000"/>
              <a:t>п</a:t>
            </a:r>
            <a:r>
              <a:rPr lang="ru-RU" sz="2000"/>
              <a:t>р</a:t>
            </a:r>
            <a:r>
              <a:rPr lang="ru-RU" sz="2000"/>
              <a:t>о</a:t>
            </a:r>
            <a:r>
              <a:rPr lang="ru-RU" sz="2000"/>
              <a:t>х</a:t>
            </a:r>
            <a:r>
              <a:rPr lang="ru-RU" sz="2000"/>
              <a:t>ладная</a:t>
            </a:r>
            <a:r>
              <a:rPr lang="en-US" sz="2000"/>
              <a:t>.</a:t>
            </a:r>
            <a:r>
              <a:rPr lang="en-US" sz="2000"/>
              <a:t> </a:t>
            </a:r>
            <a:r>
              <a:rPr lang="ru-RU" sz="2000"/>
              <a:t>И</a:t>
            </a:r>
            <a:r>
              <a:rPr lang="en-US" sz="2000"/>
              <a:t> </a:t>
            </a:r>
            <a:r>
              <a:rPr lang="ru-RU" sz="2000"/>
              <a:t>в</a:t>
            </a:r>
            <a:r>
              <a:rPr lang="ru-RU" sz="2000"/>
              <a:t>о</a:t>
            </a:r>
            <a:r>
              <a:rPr lang="ru-RU" sz="2000"/>
              <a:t>т</a:t>
            </a:r>
            <a:r>
              <a:rPr lang="en-US" sz="2000"/>
              <a:t> </a:t>
            </a:r>
            <a:r>
              <a:rPr lang="ru-RU" sz="2000"/>
              <a:t>в</a:t>
            </a:r>
            <a:r>
              <a:rPr lang="en-US" sz="2000"/>
              <a:t> </a:t>
            </a:r>
            <a:r>
              <a:rPr lang="ru-RU" sz="2000"/>
              <a:t>с</a:t>
            </a:r>
            <a:r>
              <a:rPr lang="ru-RU" sz="2000"/>
              <a:t>к</a:t>
            </a:r>
            <a:r>
              <a:rPr lang="ru-RU" sz="2000"/>
              <a:t>а</a:t>
            </a:r>
            <a:r>
              <a:rPr lang="ru-RU" sz="2000"/>
              <a:t>з</a:t>
            </a:r>
            <a:r>
              <a:rPr lang="ru-RU" sz="2000"/>
              <a:t>к</a:t>
            </a:r>
            <a:r>
              <a:rPr lang="ru-RU" sz="2000"/>
              <a:t>а</a:t>
            </a:r>
            <a:r>
              <a:rPr lang="ru-RU" sz="2000"/>
              <a:t>х</a:t>
            </a:r>
            <a:r>
              <a:rPr lang="en-US" sz="2000"/>
              <a:t> </a:t>
            </a:r>
            <a:r>
              <a:rPr lang="ru-RU" sz="2000"/>
              <a:t>б</a:t>
            </a:r>
            <a:r>
              <a:rPr lang="ru-RU" sz="2000"/>
              <a:t>ы</a:t>
            </a:r>
            <a:r>
              <a:rPr lang="ru-RU" sz="2000"/>
              <a:t>л</a:t>
            </a:r>
            <a:r>
              <a:rPr lang="ru-RU" sz="2000"/>
              <a:t>и</a:t>
            </a:r>
            <a:r>
              <a:rPr lang="en-US" sz="2000"/>
              <a:t> </a:t>
            </a:r>
            <a:r>
              <a:rPr lang="ru-RU" sz="2000"/>
              <a:t>т</a:t>
            </a:r>
            <a:r>
              <a:rPr lang="ru-RU" sz="2000"/>
              <a:t>а</a:t>
            </a:r>
            <a:r>
              <a:rPr lang="ru-RU" sz="2000"/>
              <a:t>к</a:t>
            </a:r>
            <a:r>
              <a:rPr lang="ru-RU" sz="2000"/>
              <a:t>и</a:t>
            </a:r>
            <a:r>
              <a:rPr lang="ru-RU" sz="2000"/>
              <a:t>е</a:t>
            </a:r>
            <a:r>
              <a:rPr lang="en-US" sz="2000"/>
              <a:t> </a:t>
            </a:r>
            <a:r>
              <a:rPr lang="ru-RU" sz="2000"/>
              <a:t>ж</a:t>
            </a:r>
            <a:r>
              <a:rPr lang="ru-RU" sz="2000"/>
              <a:t>е</a:t>
            </a:r>
            <a:r>
              <a:rPr lang="en-US" sz="2000"/>
              <a:t> </a:t>
            </a:r>
            <a:r>
              <a:rPr lang="ru-RU" sz="2000"/>
              <a:t>м</a:t>
            </a:r>
            <a:r>
              <a:rPr lang="ru-RU" sz="2000"/>
              <a:t>а</a:t>
            </a:r>
            <a:r>
              <a:rPr lang="ru-RU" sz="2000"/>
              <a:t>ч</a:t>
            </a:r>
            <a:r>
              <a:rPr lang="ru-RU" sz="2000"/>
              <a:t>е</a:t>
            </a:r>
            <a:r>
              <a:rPr lang="ru-RU" sz="2000"/>
              <a:t>х</a:t>
            </a:r>
            <a:r>
              <a:rPr lang="ru-RU" sz="2000"/>
              <a:t>и</a:t>
            </a:r>
            <a:r>
              <a:rPr lang="en-US" sz="2000"/>
              <a:t>.</a:t>
            </a:r>
            <a:endParaRPr lang="ru-RU"/>
          </a:p>
        </p:txBody>
      </p:sp>
      <p:pic>
        <p:nvPicPr>
          <p:cNvPr id="2097161" name=""/>
          <p:cNvPicPr/>
          <p:nvPr/>
        </p:nvPicPr>
        <p:blipFill>
          <a:blip r:embed="rId2"/>
          <a:stretch/>
        </p:blipFill>
        <p:spPr bwMode="auto">
          <a:xfrm rot="0">
            <a:off x="2276131" y="1690689"/>
            <a:ext cx="4591738" cy="4957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Тема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r7-office/2024.4.2.721</Application>
  <DocSecurity>0</DocSecurity>
  <PresentationFormat/>
  <Paragraphs>0</Paragraphs>
  <Slides>32</Slides>
  <Notes>32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2312FPCA6G</dc:creator>
  <cp:keywords/>
  <dc:description/>
  <dc:identifier/>
  <dc:language/>
  <cp:lastModifiedBy>Кирилл Камелин</cp:lastModifiedBy>
  <cp:revision>1</cp:revision>
  <dcterms:created xsi:type="dcterms:W3CDTF">2015-05-10T03:36:16Z</dcterms:created>
  <dcterms:modified xsi:type="dcterms:W3CDTF">2026-04-20T19:31:41Z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509d9e00ed9f4527838c2d7c8b9a031b</vt:lpwstr>
  </property>
</Properties>
</file>