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3"/>
  </p:notesMasterIdLst>
  <p:sldIdLst>
    <p:sldId id="257" r:id="rId2"/>
    <p:sldId id="258" r:id="rId3"/>
    <p:sldId id="260" r:id="rId4"/>
    <p:sldId id="262" r:id="rId5"/>
    <p:sldId id="261" r:id="rId6"/>
    <p:sldId id="259" r:id="rId7"/>
    <p:sldId id="266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735E0-D4F1-4416-9260-CE0DB350BD89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6175C-978D-4220-8795-B4D471B6EC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287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175C-978D-4220-8795-B4D471B6ECA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045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1A05E-A1BA-4D1F-8FB6-52663A0BC90D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6F36DEA-DF5E-4224-A9EE-EB6154101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413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1A05E-A1BA-4D1F-8FB6-52663A0BC90D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F36DEA-DF5E-4224-A9EE-EB6154101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672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1A05E-A1BA-4D1F-8FB6-52663A0BC90D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F36DEA-DF5E-4224-A9EE-EB61541011E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8167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1A05E-A1BA-4D1F-8FB6-52663A0BC90D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F36DEA-DF5E-4224-A9EE-EB6154101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148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1A05E-A1BA-4D1F-8FB6-52663A0BC90D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F36DEA-DF5E-4224-A9EE-EB61541011E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7206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1A05E-A1BA-4D1F-8FB6-52663A0BC90D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F36DEA-DF5E-4224-A9EE-EB6154101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519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1A05E-A1BA-4D1F-8FB6-52663A0BC90D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36DEA-DF5E-4224-A9EE-EB6154101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330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1A05E-A1BA-4D1F-8FB6-52663A0BC90D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36DEA-DF5E-4224-A9EE-EB6154101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112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1A05E-A1BA-4D1F-8FB6-52663A0BC90D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36DEA-DF5E-4224-A9EE-EB6154101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313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1A05E-A1BA-4D1F-8FB6-52663A0BC90D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F36DEA-DF5E-4224-A9EE-EB6154101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342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1A05E-A1BA-4D1F-8FB6-52663A0BC90D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6F36DEA-DF5E-4224-A9EE-EB6154101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025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1A05E-A1BA-4D1F-8FB6-52663A0BC90D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6F36DEA-DF5E-4224-A9EE-EB6154101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172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1A05E-A1BA-4D1F-8FB6-52663A0BC90D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36DEA-DF5E-4224-A9EE-EB6154101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225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1A05E-A1BA-4D1F-8FB6-52663A0BC90D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36DEA-DF5E-4224-A9EE-EB6154101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02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1A05E-A1BA-4D1F-8FB6-52663A0BC90D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36DEA-DF5E-4224-A9EE-EB6154101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405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1A05E-A1BA-4D1F-8FB6-52663A0BC90D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F36DEA-DF5E-4224-A9EE-EB6154101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84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1A05E-A1BA-4D1F-8FB6-52663A0BC90D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6F36DEA-DF5E-4224-A9EE-EB6154101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6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9005517" cy="16763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Церковь Рождества Иоанна Предтечи </a:t>
            </a:r>
            <a:r>
              <a:rPr lang="ru-RU" b="1" dirty="0" smtClean="0"/>
              <a:t>и </a:t>
            </a:r>
            <a:r>
              <a:rPr lang="ru-RU" b="1" dirty="0"/>
              <a:t>Часовня иконы Божией Матери «</a:t>
            </a:r>
            <a:r>
              <a:rPr lang="ru-RU" b="1" dirty="0" err="1"/>
              <a:t>Всецарица</a:t>
            </a:r>
            <a:r>
              <a:rPr lang="ru-RU" b="1" dirty="0" smtClean="0"/>
              <a:t>» на </a:t>
            </a:r>
            <a:r>
              <a:rPr lang="ru-RU" b="1" dirty="0" smtClean="0"/>
              <a:t>Каменном острове</a:t>
            </a:r>
            <a:endParaRPr lang="ru-RU" b="1" dirty="0"/>
          </a:p>
        </p:txBody>
      </p:sp>
      <p:pic>
        <p:nvPicPr>
          <p:cNvPr id="10242" name="Picture 2" descr="Церковь Рождества Иоанна Предтечи на Каменном острове &gt; 29 Пальм - Клуб  путешествий Павла Аксенов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6"/>
          <a:stretch/>
        </p:blipFill>
        <p:spPr bwMode="auto">
          <a:xfrm>
            <a:off x="1578169" y="2386529"/>
            <a:ext cx="5178766" cy="318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56422" y="5208943"/>
            <a:ext cx="56307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Ольга Леонидовна </a:t>
            </a:r>
            <a:r>
              <a:rPr lang="ru-RU" sz="2400" dirty="0" err="1" smtClean="0"/>
              <a:t>Любимкова</a:t>
            </a:r>
            <a:r>
              <a:rPr lang="ru-RU" sz="2400" dirty="0" smtClean="0"/>
              <a:t>, воспитатель ГБДОУ №3 Василеостровского р-на «Андрейка»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44381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0200" y="292608"/>
            <a:ext cx="10158984" cy="1618488"/>
          </a:xfrm>
        </p:spPr>
        <p:txBody>
          <a:bodyPr>
            <a:normAutofit fontScale="92500"/>
          </a:bodyPr>
          <a:lstStyle/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Покрова Пресвятой Богородицы 14 октября 1990 г., впервые после более чем полувекового перерыва, произошло богослужение в храме Рождества Иоанна Предтечи. Храм, как и во времена своего создания вблизи Инвалидного дома для моряков-ветеранов, и ныне находится рядом с Военно-морской академией им. Н. Г. Кузнецова, военным санаторием МО РФ.</a:t>
            </a:r>
          </a:p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8194" name="Picture 2" descr="Санкт-Петербург.Церковь Рождества Иоанна Предтечи на Каменном острове  (1776-78).Арх.Ю.Фельтен. Каменноостровский пр.,83.2010. | Санкт петербург,  Рождество, Камен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521" y="1883772"/>
            <a:ext cx="6029773" cy="413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Храмы, где можно заказать венчание в Петербурге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63" y="1903403"/>
            <a:ext cx="5449697" cy="409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081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1036" y="577516"/>
            <a:ext cx="5623576" cy="5120640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Часовня иконы Божией Матери «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Всецарица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Изначально здание нынешней часовни было построено в качестве павильона для разводного механизма Ушаковского моста в середине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века. Павильон был стилизован под находящееся рядом здание церкви – те же стрельчатые окна и красный кирпич.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90-х годов здание было передано церкви, и его реконструкцией под часовню занимался тот же архитектор, который строил павильон – В.С. Васильковский.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часовню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перенесен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намоленный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чудотворный храмовый образ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Всецарицы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пред которым с этого времени стали служить ежедневные молебны.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4"/>
          <a:stretch/>
        </p:blipFill>
        <p:spPr>
          <a:xfrm>
            <a:off x="1876926" y="577516"/>
            <a:ext cx="3513221" cy="5694974"/>
          </a:xfrm>
        </p:spPr>
      </p:pic>
    </p:spTree>
    <p:extLst>
      <p:ext uri="{BB962C8B-B14F-4D97-AF65-F5344CB8AC3E}">
        <p14:creationId xmlns:p14="http://schemas.microsoft.com/office/powerpoint/2010/main" val="3438286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9576" y="312738"/>
            <a:ext cx="5742432" cy="3263253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Церковь Рождества Иоанна Предтечи построена в 1776—1778 годах при Инвалидном доме моряков, построенном напротив церкви.   Инвалидный дом был учрежден в 1766 г. по ходатайству наследника престола цесаревича Павла Петровича, ставшего адмиралом Российского флота.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Церковь возведена,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писалось в путеводителе по Санкт-Петербургу 1839 г., «собственным иждивением императора Павла I» в бытность его еще наследником престола.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В 1978 г. при подготовке к летним Олимпийским играм 1980 г. здание Инвалидного дома разобрали и на его месте построили новое, повторяющее обликом старый дом, в котором ныне находится комплексная школа высшего спортивного мастерства.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Храм Рождества Иоанна Предтечи на Каменном острове - сайт &quot;Глобус  Санкт-Петербургской митрополи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Храм Рождества Иоанна Предтечи на Каменном острове - сайт &quot;Глобус  Санкт-Петербургской митрополии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Паломничество в Санкт-Петербург, Церковь Рождества Иоанна Предтечи на Каменном  острове (Санкт-Петербург) – Азбука паломн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462" y="312738"/>
            <a:ext cx="4693285" cy="312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Инвалидный дом императора Павла I, Архитектор Кребер И., Захаров А. Д.,  Каменноостровский пр., 68, Большой Невки наб.,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0"/>
          <a:stretch/>
        </p:blipFill>
        <p:spPr bwMode="auto">
          <a:xfrm>
            <a:off x="2005712" y="4041647"/>
            <a:ext cx="3886105" cy="265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Комплексная школа высшего спортивного мастерства - Санкт-Петербур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157" y="3821361"/>
            <a:ext cx="590550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242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3856" y="4928616"/>
            <a:ext cx="10643616" cy="1408176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Церковь построена архитектором Юрием Матвеевичем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Фельтеном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Создавая архитектурный облик этой церкви Ю.М.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Фельтен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следовал появившейся в то время моде на английские пейзажные парки и неоготический стиль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же время по его проекту строится еще один храм Рождества Иоанна Предтечи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(также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стиле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неоготики),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известный как Чесменская церковь.</a:t>
            </a:r>
          </a:p>
        </p:txBody>
      </p:sp>
      <p:pic>
        <p:nvPicPr>
          <p:cNvPr id="3074" name="Picture 2" descr="Юрий Фельтен. Портрет работы С. С. Щукина. 1786 г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471" y="296037"/>
            <a:ext cx="33528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Вид с запад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639" y="1353312"/>
            <a:ext cx="3495213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Отзывы о «Церковь Рождества Иоанна Предтечи» на Черной речке,  Санкт-Петербург, Каменноостровский проспект, 83 — Яндекс Карт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88" y="1353312"/>
            <a:ext cx="47625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866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6504" y="185928"/>
            <a:ext cx="8889428" cy="2621280"/>
          </a:xfrm>
        </p:spPr>
        <p:txBody>
          <a:bodyPr>
            <a:normAutofit/>
          </a:bodyPr>
          <a:lstStyle/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Иоанновская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церковь является ярким примером неоготического стиля и издалека по виду напоминает католический костел. Она представляет собой здание из красного кирпича с остроконечным стрельчатым куполом серого цвета. Над входом возвышается колокольня, состоящая из одного яруса, в котором располагается звонница.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готическим архитектурным элементом церкви являются зарешеченные стрельчатые окна, в такой же форме выполнен козырёк над входом.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Церковь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плане крестообразная. Внутренние помещения перекрывают сомкнутые стрельчатые готические своды. Деревянный иконостас также слегка стилизован под готику.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AutoShape 2" descr="https://fotopitera.ru/wp-content/uploads/2012/10/IoanPr_1-465x34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fotopitera.ru/wp-content/uploads/2012/10/IoanPr_1-465x34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fotopitera.ru/wp-content/uploads/2012/10/IoanPr_1-465x347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7" name="Picture 7" descr="C:\Users\polko\Desktop\IoanPr_1-465x34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1343"/>
          <a:stretch/>
        </p:blipFill>
        <p:spPr bwMode="auto">
          <a:xfrm>
            <a:off x="5105019" y="2764588"/>
            <a:ext cx="3013024" cy="398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Церковь Рождества Иоанна Предтечи на Каменном острове – wikipoints.r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" t="2773" r="13515" b="4213"/>
          <a:stretch/>
        </p:blipFill>
        <p:spPr bwMode="auto">
          <a:xfrm>
            <a:off x="460375" y="2764588"/>
            <a:ext cx="4270248" cy="398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Церковь Рождества Иоанна Предтечи на Каменном острове — Википед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150938"/>
            <a:ext cx="180975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037" y="2743197"/>
            <a:ext cx="3021229" cy="402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435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0472" y="210312"/>
            <a:ext cx="6071616" cy="2157984"/>
          </a:xfrm>
        </p:spPr>
        <p:txBody>
          <a:bodyPr>
            <a:normAutofit fontScale="85000" lnSpcReduction="10000"/>
          </a:bodyPr>
          <a:lstStyle/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1798 году после захвата Наполеоном Мальты российский император Павел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предоставил рыцарям убежище в Санкт-Петербурге и  был выбран главой  Мальтийского ордена.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церкви кавалеры принимали присягу ордену, при церкви же было устроено кладбище для кавалеров Мальтийского ордена. В дальнейшем, уже при Александре I, кладбище закрыли, захоронения перенесли.</a:t>
            </a:r>
          </a:p>
          <a:p>
            <a:endParaRPr lang="ru-RU" dirty="0"/>
          </a:p>
        </p:txBody>
      </p:sp>
      <p:pic>
        <p:nvPicPr>
          <p:cNvPr id="4100" name="Picture 4" descr="Павел I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492" y="210312"/>
            <a:ext cx="4279552" cy="584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Православная церковь Рождества Иоанна Предтечи на Каменном острове  Санкт-Петербурга. История храмов, монастыр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471" y="2490977"/>
            <a:ext cx="552450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260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3473433"/>
            <a:ext cx="6510528" cy="2185416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постройки Каменноостровского дворца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загородной императорской резиденции 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церковь была передана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дворцу.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Предтеченская церковь, однако, продолжала пользоваться популярностью и у царя, и у высших слоёв общества. В ней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молились поэт Гавриил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Державин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полководец Александр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Суворов.</a:t>
            </a:r>
          </a:p>
        </p:txBody>
      </p:sp>
      <p:pic>
        <p:nvPicPr>
          <p:cNvPr id="2060" name="Picture 12" descr="г. Санкт-Петербург, Санкт-Петербург, Петроградский район. Церковь Рождества Иоанна Предтечи на Каменном острове, фотография. фасад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063" y="3317984"/>
            <a:ext cx="4572001" cy="308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Каменноостровский дворец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1" r="1570" b="34713"/>
          <a:stretch/>
        </p:blipFill>
        <p:spPr bwMode="auto">
          <a:xfrm>
            <a:off x="1627631" y="73152"/>
            <a:ext cx="7077457" cy="278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550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6544" y="195072"/>
            <a:ext cx="8907716" cy="178003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восшествием на престол Александра I Каменноостровский дворец становится любимой его резиденцией. В начальный период его царствования здесь собирается «Негласный комитет», обсуждаются проекты преобразования России. Александр I, как человек глубоко верующий, часто молился в церкви Рождества Иоанна Предтечи. В Отечественную войну 1812 г. здесь ему была поднесена икона Толгской Божией Матери, которая сопровождала его во всех походах. </a:t>
            </a:r>
          </a:p>
          <a:p>
            <a:endParaRPr lang="ru-RU" dirty="0"/>
          </a:p>
        </p:txBody>
      </p:sp>
      <p:pic>
        <p:nvPicPr>
          <p:cNvPr id="9218" name="Picture 2" descr="Александр 1: биография кратко, самое важное, правление, интересные факты,  личная жизн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98" y="2013839"/>
            <a:ext cx="3867192" cy="426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Икона Божией Матери Толгская (празднование 8 / 21 августа)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903" y="3511296"/>
            <a:ext cx="2432212" cy="31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Каменноостровский дворец — Википед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272" y="2013839"/>
            <a:ext cx="4330288" cy="331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243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6776" y="192024"/>
            <a:ext cx="10341864" cy="1517904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1833 году Александр Сергеевич Пушкин  снимал дачу на Черной речке, а в 1834—1836 годах — на Каменном острове.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Иоанновской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церкви были крещены трое его детей. 20 июля 1833 года здесь крестили старшего сына Сашу.  22 мая 1835 года — младшего сына Гришу. 27 июня 1836 года состоялось таинство крещения младшей дочери Наташи. 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7" t="14418" r="11308" b="10387"/>
          <a:stretch/>
        </p:blipFill>
        <p:spPr bwMode="auto">
          <a:xfrm>
            <a:off x="406908" y="1517067"/>
            <a:ext cx="2551176" cy="3278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Григорий Пушкин. / Фото: www.generatree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256" y="1517067"/>
            <a:ext cx="2066544" cy="322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688" y="1517067"/>
            <a:ext cx="2571293" cy="321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 descr="Потомки Пушкина - Wikiwa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895" y="1517067"/>
            <a:ext cx="3492459" cy="227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Церковь Рождества Иоанна Предтечи на Каменном острове - Петроградский район - Санкт-Петербург - г. Санкт-Петербург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895" y="3968972"/>
            <a:ext cx="3595018" cy="239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864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14032" y="219456"/>
            <a:ext cx="4901184" cy="6638544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советское время церковь была закрыта 13 декабря 1931 года. Во время одного из пожаров была уничтожена стенная роспись и немногое оставшееся убранство. В 1948 году в здании был оборудован спортзал военного санатория, разместившегося в Каменноостровском дворце.  </a:t>
            </a:r>
          </a:p>
          <a:p>
            <a:endParaRPr lang="ru-RU" dirty="0"/>
          </a:p>
        </p:txBody>
      </p:sp>
      <p:pic>
        <p:nvPicPr>
          <p:cNvPr id="7170" name="Picture 2" descr="Паломничество в Санкт-Петербург, Церковь Рождества Иоанна Предтечи на Каменном  острове (Санкт-Петербург) – Азбука паломн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88" y="265176"/>
            <a:ext cx="4719410" cy="624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p0.citywalls.ru/photo_415-425956.jpg?mt=15781392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623" y="2450592"/>
            <a:ext cx="5768737" cy="380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17616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556</TotalTime>
  <Words>344</Words>
  <Application>Microsoft Office PowerPoint</Application>
  <PresentationFormat>Широкоэкранный</PresentationFormat>
  <Paragraphs>19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3</vt:lpstr>
      <vt:lpstr>Легкий дым</vt:lpstr>
      <vt:lpstr>Церковь Рождества Иоанна Предтечи и Часовня иконы Божией Матери «Всецарица» на Каменном острове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Часовня иконы Божией Матери «Всецарица»  Изначально здание нынешней часовни было построено в качестве павильона для разводного механизма Ушаковского моста в середине XX века. Павильон был стилизован под находящееся рядом здание церкви – те же стрельчатые окна и красный кирпич.  В конце 90-х годов здание было передано церкви, и его реконструкцией под часовню занимался тот же архитектор, который строил павильон – В.С. Васильковский.  В часовню был перенесен намоленный чудотворный храмовый образ «Всецарицы», пред которым с этого времени стали служить ежедневные молебны.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</cp:lastModifiedBy>
  <cp:revision>44</cp:revision>
  <dcterms:created xsi:type="dcterms:W3CDTF">2022-01-17T16:40:41Z</dcterms:created>
  <dcterms:modified xsi:type="dcterms:W3CDTF">2022-11-13T17:39:06Z</dcterms:modified>
</cp:coreProperties>
</file>