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DF015-9E1F-49C9-9315-E1ED1EF6C81F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B03BD-3652-41A3-AEAE-BCA28CD3C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973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DF015-9E1F-49C9-9315-E1ED1EF6C81F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B03BD-3652-41A3-AEAE-BCA28CD3C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656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DF015-9E1F-49C9-9315-E1ED1EF6C81F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B03BD-3652-41A3-AEAE-BCA28CD3CA4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6940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DF015-9E1F-49C9-9315-E1ED1EF6C81F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B03BD-3652-41A3-AEAE-BCA28CD3C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325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DF015-9E1F-49C9-9315-E1ED1EF6C81F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B03BD-3652-41A3-AEAE-BCA28CD3CA4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8602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DF015-9E1F-49C9-9315-E1ED1EF6C81F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B03BD-3652-41A3-AEAE-BCA28CD3C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332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DF015-9E1F-49C9-9315-E1ED1EF6C81F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B03BD-3652-41A3-AEAE-BCA28CD3C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237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DF015-9E1F-49C9-9315-E1ED1EF6C81F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B03BD-3652-41A3-AEAE-BCA28CD3C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6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DF015-9E1F-49C9-9315-E1ED1EF6C81F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B03BD-3652-41A3-AEAE-BCA28CD3C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293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DF015-9E1F-49C9-9315-E1ED1EF6C81F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B03BD-3652-41A3-AEAE-BCA28CD3C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192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DF015-9E1F-49C9-9315-E1ED1EF6C81F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B03BD-3652-41A3-AEAE-BCA28CD3C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771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DF015-9E1F-49C9-9315-E1ED1EF6C81F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B03BD-3652-41A3-AEAE-BCA28CD3C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008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DF015-9E1F-49C9-9315-E1ED1EF6C81F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B03BD-3652-41A3-AEAE-BCA28CD3C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185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DF015-9E1F-49C9-9315-E1ED1EF6C81F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B03BD-3652-41A3-AEAE-BCA28CD3C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563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DF015-9E1F-49C9-9315-E1ED1EF6C81F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B03BD-3652-41A3-AEAE-BCA28CD3C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937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DF015-9E1F-49C9-9315-E1ED1EF6C81F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B03BD-3652-41A3-AEAE-BCA28CD3C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367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DF015-9E1F-49C9-9315-E1ED1EF6C81F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FBB03BD-3652-41A3-AEAE-BCA28CD3C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545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A74F71-D651-4FF4-98F8-5AA44A0B78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859" y="89647"/>
            <a:ext cx="8005483" cy="1532963"/>
          </a:xfrm>
        </p:spPr>
        <p:txBody>
          <a:bodyPr/>
          <a:lstStyle/>
          <a:p>
            <a:pPr algn="ctr"/>
            <a:r>
              <a:rPr lang="ru-RU" sz="1800" dirty="0"/>
              <a:t>ГБДОУ детский сад №22 Василеостровского района</a:t>
            </a:r>
            <a:br>
              <a:rPr lang="ru-RU" sz="1800" dirty="0"/>
            </a:br>
            <a:br>
              <a:rPr lang="ru-RU" sz="2000" dirty="0"/>
            </a:br>
            <a:r>
              <a:rPr lang="ru-RU" sz="3200" dirty="0"/>
              <a:t>«Смешанные и широколиственные леса»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DF887EA-A822-48DE-AC49-E345C1C44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5773271"/>
            <a:ext cx="7766936" cy="439270"/>
          </a:xfrm>
        </p:spPr>
        <p:txBody>
          <a:bodyPr/>
          <a:lstStyle/>
          <a:p>
            <a:r>
              <a:rPr lang="ru-RU" dirty="0">
                <a:solidFill>
                  <a:schemeClr val="accent2"/>
                </a:solidFill>
              </a:rPr>
              <a:t>Подготовили: Быкова И.А., </a:t>
            </a:r>
            <a:r>
              <a:rPr lang="ru-RU" dirty="0" err="1">
                <a:solidFill>
                  <a:schemeClr val="accent2"/>
                </a:solidFill>
              </a:rPr>
              <a:t>Лясковская</a:t>
            </a:r>
            <a:r>
              <a:rPr lang="ru-RU" dirty="0">
                <a:solidFill>
                  <a:schemeClr val="accent2"/>
                </a:solidFill>
              </a:rPr>
              <a:t> Д.В.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79F6DB-49CD-42C2-AF90-6C32C1C45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007" y="1888336"/>
            <a:ext cx="6627887" cy="361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145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311107-3C39-4E0C-8837-CB5C1043A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663890" cy="1801907"/>
          </a:xfrm>
        </p:spPr>
        <p:txBody>
          <a:bodyPr>
            <a:normAutofit fontScale="90000"/>
          </a:bodyPr>
          <a:lstStyle/>
          <a:p>
            <a:r>
              <a:rPr lang="ru-RU" u="sng" dirty="0"/>
              <a:t>Смешанные и широколиственные леса</a:t>
            </a:r>
            <a:br>
              <a:rPr lang="ru-RU" dirty="0"/>
            </a:br>
            <a:br>
              <a:rPr lang="ru-RU" dirty="0"/>
            </a:br>
            <a:r>
              <a:rPr lang="ru-RU" sz="2200" i="1" dirty="0"/>
              <a:t>Это природная зона, характеризующаяся смешением хвойных и лиственных лесов.</a:t>
            </a:r>
          </a:p>
        </p:txBody>
      </p:sp>
      <p:pic>
        <p:nvPicPr>
          <p:cNvPr id="2050" name="Picture 2" descr="Леса России: смешанные, хвойные, широколиственные, мелколиственные,  характеристика, породы">
            <a:extLst>
              <a:ext uri="{FF2B5EF4-FFF2-40B4-BE49-F238E27FC236}">
                <a16:creationId xmlns:a16="http://schemas.microsoft.com/office/drawing/2014/main" id="{2F60C67A-28EF-4FA6-83B9-81164EB6679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39" y="2986927"/>
            <a:ext cx="4796563" cy="326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Смешанный лес рисунок - 71 фото">
            <a:extLst>
              <a:ext uri="{FF2B5EF4-FFF2-40B4-BE49-F238E27FC236}">
                <a16:creationId xmlns:a16="http://schemas.microsoft.com/office/drawing/2014/main" id="{43F5B8F7-E502-40EB-9FD9-E510B0688C2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346" y="2286000"/>
            <a:ext cx="4394386" cy="318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750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6A433-15D6-4839-BE47-D4108DE15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1695"/>
            <a:ext cx="8596668" cy="190948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u="sng" dirty="0"/>
              <a:t>Климат  </a:t>
            </a:r>
            <a:br>
              <a:rPr lang="ru-RU" sz="3200" u="sng" dirty="0"/>
            </a:br>
            <a:br>
              <a:rPr lang="ru-RU" dirty="0"/>
            </a:br>
            <a:r>
              <a:rPr lang="ru-RU" sz="2200" i="1" dirty="0"/>
              <a:t>Смешанные леса характерны теплым летом и относительно холодной и долгой зимой. Это одно из наиболее распространенных климатических зон в России.</a:t>
            </a:r>
          </a:p>
        </p:txBody>
      </p:sp>
      <p:pic>
        <p:nvPicPr>
          <p:cNvPr id="3074" name="Picture 2" descr="Смешанный лес">
            <a:extLst>
              <a:ext uri="{FF2B5EF4-FFF2-40B4-BE49-F238E27FC236}">
                <a16:creationId xmlns:a16="http://schemas.microsoft.com/office/drawing/2014/main" id="{744A651E-C49D-40BA-AF4F-E995217C4F0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73" y="2689411"/>
            <a:ext cx="5055861" cy="334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Смешанные леса: характеристика и особенности природной зоны, географическое  положение, климат и почвы смешанных лесов. - webmandry.com">
            <a:extLst>
              <a:ext uri="{FF2B5EF4-FFF2-40B4-BE49-F238E27FC236}">
                <a16:creationId xmlns:a16="http://schemas.microsoft.com/office/drawing/2014/main" id="{63962DF4-64F3-41DB-96A3-7F41346D6F7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145" y="2330823"/>
            <a:ext cx="3872069" cy="419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100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A63021-5BB7-4ECF-AEA6-389998D0A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323" y="514924"/>
            <a:ext cx="3854528" cy="802888"/>
          </a:xfrm>
        </p:spPr>
        <p:txBody>
          <a:bodyPr>
            <a:normAutofit/>
          </a:bodyPr>
          <a:lstStyle/>
          <a:p>
            <a:pPr algn="ctr"/>
            <a:r>
              <a:rPr lang="ru-RU" sz="3200" u="sng" dirty="0"/>
              <a:t>Почвы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879D83-2E40-4381-B2E8-DFD95291B0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1963271"/>
            <a:ext cx="3437466" cy="3398247"/>
          </a:xfrm>
        </p:spPr>
        <p:txBody>
          <a:bodyPr>
            <a:normAutofit/>
          </a:bodyPr>
          <a:lstStyle/>
          <a:p>
            <a:r>
              <a:rPr lang="ru-RU" sz="2000" i="1" dirty="0">
                <a:solidFill>
                  <a:schemeClr val="accent1"/>
                </a:solidFill>
              </a:rPr>
              <a:t>Почвы под смешанными и широколистными лесами серые лесные и бурые лесные. Они содержат больше перегноя, чем подзолистые почвы тайга</a:t>
            </a:r>
            <a:r>
              <a:rPr lang="ru-RU" sz="2000" dirty="0">
                <a:solidFill>
                  <a:schemeClr val="accent1"/>
                </a:solidFill>
              </a:rPr>
              <a:t>.</a:t>
            </a:r>
          </a:p>
        </p:txBody>
      </p:sp>
      <p:pic>
        <p:nvPicPr>
          <p:cNvPr id="4100" name="Picture 4" descr="Почвы тайги, смешанных и широколиственных лесов: география, условия  образования и особенности | Грунтовозов | Дзен">
            <a:extLst>
              <a:ext uri="{FF2B5EF4-FFF2-40B4-BE49-F238E27FC236}">
                <a16:creationId xmlns:a16="http://schemas.microsoft.com/office/drawing/2014/main" id="{BC5536BF-1420-4CA5-8B8D-41A663A4A3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482" y="1401688"/>
            <a:ext cx="5370485" cy="405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360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EF4015-3B53-4F3B-8BBA-AF3E31E3B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u="sng" dirty="0"/>
              <a:t>Растительность</a:t>
            </a:r>
          </a:p>
        </p:txBody>
      </p:sp>
      <p:pic>
        <p:nvPicPr>
          <p:cNvPr id="5122" name="Picture 2" descr="Леса России. Лес и человек | Окружающий мир 4 класс">
            <a:extLst>
              <a:ext uri="{FF2B5EF4-FFF2-40B4-BE49-F238E27FC236}">
                <a16:creationId xmlns:a16="http://schemas.microsoft.com/office/drawing/2014/main" id="{69D43717-E8A6-425C-BEFC-413FC33F7B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658" y="4015847"/>
            <a:ext cx="4238518" cy="275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Широколиственные леса">
            <a:extLst>
              <a:ext uri="{FF2B5EF4-FFF2-40B4-BE49-F238E27FC236}">
                <a16:creationId xmlns:a16="http://schemas.microsoft.com/office/drawing/2014/main" id="{43314BBF-015E-4206-A3D1-1735C69B9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41" y="1270000"/>
            <a:ext cx="4824701" cy="263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Широколиственный лес фото,стихи,видео.. Обсуждение на LiveInternet -  Российский Сервис Онлайн-Дневников">
            <a:extLst>
              <a:ext uri="{FF2B5EF4-FFF2-40B4-BE49-F238E27FC236}">
                <a16:creationId xmlns:a16="http://schemas.microsoft.com/office/drawing/2014/main" id="{D72FAB7E-984B-44A8-A1A8-89B1F653A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174" y="1694330"/>
            <a:ext cx="4625786" cy="346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59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11282A-B08A-4666-957E-64B6FA0B8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599"/>
            <a:ext cx="8753537" cy="1810871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/>
              <a:t>Животные</a:t>
            </a:r>
            <a:br>
              <a:rPr lang="ru-RU" u="sng" dirty="0"/>
            </a:br>
            <a:br>
              <a:rPr lang="ru-RU" dirty="0"/>
            </a:br>
            <a:r>
              <a:rPr lang="ru-RU" sz="2200" i="1" dirty="0"/>
              <a:t>Сложные растительные сообщества способствуют формированию разнообразного животного мира. Здесь обитают:</a:t>
            </a:r>
          </a:p>
        </p:txBody>
      </p:sp>
      <p:pic>
        <p:nvPicPr>
          <p:cNvPr id="6148" name="Picture 4" descr="В столице заметили диких кабанов / Новости города / Сайт Москвы">
            <a:extLst>
              <a:ext uri="{FF2B5EF4-FFF2-40B4-BE49-F238E27FC236}">
                <a16:creationId xmlns:a16="http://schemas.microsoft.com/office/drawing/2014/main" id="{6E874F86-79E2-4DF3-9AC4-F0503627B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98" y="4691441"/>
            <a:ext cx="4077822" cy="203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Численность волков в Дагестане в пять раз выше нормы | ОБЩЕСТВО | АиФ  Дагестан">
            <a:extLst>
              <a:ext uri="{FF2B5EF4-FFF2-40B4-BE49-F238E27FC236}">
                <a16:creationId xmlns:a16="http://schemas.microsoft.com/office/drawing/2014/main" id="{C2FA1FAD-0516-45FF-8C00-E3ED817CE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634" y="4752232"/>
            <a:ext cx="2936258" cy="195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Более 1 000 работ на тему «лесная куница»: стоковые фото, картинки и  изображения royalty-free - iStock">
            <a:extLst>
              <a:ext uri="{FF2B5EF4-FFF2-40B4-BE49-F238E27FC236}">
                <a16:creationId xmlns:a16="http://schemas.microsoft.com/office/drawing/2014/main" id="{853BD9AF-3CF6-4309-89E4-9A2CA4949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78" y="2408958"/>
            <a:ext cx="3201240" cy="213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Охота на Лося в Белоруссии, цены на сайте">
            <a:extLst>
              <a:ext uri="{FF2B5EF4-FFF2-40B4-BE49-F238E27FC236}">
                <a16:creationId xmlns:a16="http://schemas.microsoft.com/office/drawing/2014/main" id="{32116A6D-7F65-4C3F-932B-4C67E0623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923" y="2363860"/>
            <a:ext cx="3928534" cy="222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406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03BAB1-2A29-4A67-8932-FB275AB9B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228" y="582705"/>
            <a:ext cx="8596668" cy="5970495"/>
          </a:xfrm>
        </p:spPr>
        <p:txBody>
          <a:bodyPr>
            <a:normAutofit/>
          </a:bodyPr>
          <a:lstStyle/>
          <a:p>
            <a:pPr algn="ctr"/>
            <a:r>
              <a:rPr lang="ru-RU" sz="5400" dirty="0"/>
              <a:t>Спасибо за внимание!</a:t>
            </a:r>
          </a:p>
        </p:txBody>
      </p:sp>
      <p:pic>
        <p:nvPicPr>
          <p:cNvPr id="7176" name="Picture 8" descr="Шаблон для презентации — Деревья🌲 • Фоник | fonik.ru">
            <a:extLst>
              <a:ext uri="{FF2B5EF4-FFF2-40B4-BE49-F238E27FC236}">
                <a16:creationId xmlns:a16="http://schemas.microsoft.com/office/drawing/2014/main" id="{00958CC6-53CF-47FF-9949-694A00B65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716" y="1783897"/>
            <a:ext cx="8020355" cy="449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73531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77</TotalTime>
  <Words>112</Words>
  <Application>Microsoft Office PowerPoint</Application>
  <PresentationFormat>Широкоэкранный</PresentationFormat>
  <Paragraphs>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Аспект</vt:lpstr>
      <vt:lpstr>ГБДОУ детский сад №22 Василеостровского района  «Смешанные и широколиственные леса»</vt:lpstr>
      <vt:lpstr>Смешанные и широколиственные леса  Это природная зона, характеризующаяся смешением хвойных и лиственных лесов.</vt:lpstr>
      <vt:lpstr>Климат    Смешанные леса характерны теплым летом и относительно холодной и долгой зимой. Это одно из наиболее распространенных климатических зон в России.</vt:lpstr>
      <vt:lpstr>Почвы</vt:lpstr>
      <vt:lpstr>Растительность</vt:lpstr>
      <vt:lpstr>Животные  Сложные растительные сообщества способствуют формированию разнообразного животного мира. Здесь обитают: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9</cp:revision>
  <dcterms:created xsi:type="dcterms:W3CDTF">2024-01-08T18:13:30Z</dcterms:created>
  <dcterms:modified xsi:type="dcterms:W3CDTF">2024-01-08T19:33:48Z</dcterms:modified>
</cp:coreProperties>
</file>