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c8be2ab316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c8be2ab316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c8be2ab31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c8be2ab31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c8be2ab316_0_1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c8be2ab316_0_1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8be2ab316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8be2ab316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c8be2ab316_0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c8be2ab316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8be2ab316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c8be2ab316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c8be2ab316_0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c8be2ab316_0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c8be2ab316_0_1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c8be2ab316_0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c8be2ab316_0_1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c8be2ab316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c8be2ab316_0_1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c8be2ab316_0_1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16.jpg"/><Relationship Id="rId6" Type="http://schemas.openxmlformats.org/officeDocument/2006/relationships/image" Target="../media/image7.jpg"/><Relationship Id="rId7" Type="http://schemas.openxmlformats.org/officeDocument/2006/relationships/image" Target="../media/image3.jpg"/><Relationship Id="rId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7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9" Type="http://schemas.openxmlformats.org/officeDocument/2006/relationships/image" Target="../media/image28.jpg"/><Relationship Id="rId5" Type="http://schemas.openxmlformats.org/officeDocument/2006/relationships/image" Target="../media/image21.jpg"/><Relationship Id="rId6" Type="http://schemas.openxmlformats.org/officeDocument/2006/relationships/image" Target="../media/image26.jpg"/><Relationship Id="rId7" Type="http://schemas.openxmlformats.org/officeDocument/2006/relationships/image" Target="../media/image25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533925" y="683875"/>
            <a:ext cx="8280900" cy="13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Фотоотчет “Экскурсия воспитанников семейной группы в библиотеку №4 по улице Гаванская 18”</a:t>
            </a:r>
            <a:endParaRPr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4E13"/>
              </a:solidFill>
              <a:highlight>
                <a:srgbClr val="FFFFFF"/>
              </a:highlight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2501125" y="2716250"/>
            <a:ext cx="6181800" cy="15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 воспитатель ГБОУ </a:t>
            </a:r>
            <a:r>
              <a:rPr b="1"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Гимназия 642 “Земля и Вселенная” Василеостровского района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Малеткина Наталья Владимировна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4367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500" y="152400"/>
            <a:ext cx="41287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022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 txBox="1"/>
          <p:nvPr/>
        </p:nvSpPr>
        <p:spPr>
          <a:xfrm>
            <a:off x="4637175" y="233625"/>
            <a:ext cx="4203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На второй экскурсии дети познакомились с творчеством Самуила Яковлевича Маршака.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Ребята посмотрели </a:t>
            </a: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презентацию про известного поэта. 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Детям прочитали такие произведения С.Я. Маршака: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-"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“Багаж”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-"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“Вот какой рассеянный”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-"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“Усатый полосатый”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-"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“Детки в клетке”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-"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“Мяч”</a:t>
            </a: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6257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050" y="152400"/>
            <a:ext cx="40981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00" y="181575"/>
            <a:ext cx="3999750" cy="293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549" y="3294375"/>
            <a:ext cx="2676624" cy="16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65200"/>
            <a:ext cx="2527549" cy="17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950" y="3294375"/>
            <a:ext cx="2444925" cy="16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8550" y="210750"/>
            <a:ext cx="4287402" cy="293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00" y="107300"/>
            <a:ext cx="2951926" cy="22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525" y="107300"/>
            <a:ext cx="3124374" cy="22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1100" y="152400"/>
            <a:ext cx="2610499" cy="22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00" y="2646275"/>
            <a:ext cx="2906825" cy="234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0525" y="2646275"/>
            <a:ext cx="3124375" cy="234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6000" y="2607400"/>
            <a:ext cx="2610499" cy="234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5" y="114525"/>
            <a:ext cx="3532301" cy="49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900" y="114525"/>
            <a:ext cx="3746225" cy="302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8900" y="2751750"/>
            <a:ext cx="3746224" cy="22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475" y="160725"/>
            <a:ext cx="425357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363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625" y="32088"/>
            <a:ext cx="4138499" cy="239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25" y="98000"/>
            <a:ext cx="2029901" cy="226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3750" y="98000"/>
            <a:ext cx="1947550" cy="22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375" y="2394375"/>
            <a:ext cx="2114976" cy="25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3750" y="2394367"/>
            <a:ext cx="1947550" cy="259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5498" y="2394349"/>
            <a:ext cx="1947564" cy="25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5462" y="2470549"/>
            <a:ext cx="1886138" cy="25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/>
        </p:nvSpPr>
        <p:spPr>
          <a:xfrm>
            <a:off x="544050" y="303250"/>
            <a:ext cx="80559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Книжка - лучший друг ребят,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Все об этом говорят,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Книжки обо всем на свете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С радостью расскажут детям.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Тот, кто много книг читает,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Время даром не теряет,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Потому что знаний новых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Дать всегда они готовы.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Ребята из Семейной группы среднего возраста посетили библиотеку №4 по улице Гаванская, дом 18. 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Детям рассказали, как пользоваться книгами в библиотеке, как найти нужную книгу, кто такой библиотекарь.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Ребята повстречались со сказочными кукольными персонажами, которые загадывали им разные загадки и давали полезные советы.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Дети узнали, что к книгам нужно бережно относиться.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Всем рекомендовали записаться в библиотеку.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"/>
            <a:ext cx="414407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825" y="190800"/>
            <a:ext cx="39784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