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0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3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2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30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0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5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1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30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3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2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4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7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1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1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6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4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1B-4A87-4099-980D-90B6D05FF8A3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7F4B-B5A1-482B-A1B7-7A55B134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95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onotype Corsiva" panose="03010101010201010101" pitchFamily="66" charset="0"/>
              </a:rPr>
              <a:t>«Ознакомление дошкольников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onotype Corsiva" panose="03010101010201010101" pitchFamily="66" charset="0"/>
              </a:rPr>
              <a:t>с рассказами о природе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onotype Corsiva" panose="03010101010201010101" pitchFamily="66" charset="0"/>
              </a:rPr>
              <a:t>М.М. Пришвина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onotype Corsiva" panose="03010101010201010101" pitchFamily="66" charset="0"/>
              </a:rPr>
              <a:t>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2792" y="4673754"/>
            <a:ext cx="9001462" cy="1786040"/>
          </a:xfrm>
        </p:spPr>
        <p:txBody>
          <a:bodyPr/>
          <a:lstStyle/>
          <a:p>
            <a:pPr algn="r"/>
            <a:r>
              <a:rPr lang="ru-RU" dirty="0" smtClean="0"/>
              <a:t>Подготовила воспитатель:</a:t>
            </a:r>
          </a:p>
          <a:p>
            <a:pPr algn="r"/>
            <a:r>
              <a:rPr lang="ru-RU" dirty="0" smtClean="0"/>
              <a:t>Головкова Екатерина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6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502196"/>
            <a:ext cx="10353761" cy="1326321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Спасибо за  внимание!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Михаил Михайлович Пришвин</a:t>
            </a:r>
            <a:br>
              <a:rPr lang="ru-RU" dirty="0" smtClean="0"/>
            </a:br>
            <a:r>
              <a:rPr lang="ru-RU" dirty="0" smtClean="0"/>
              <a:t>Рассказ «ЁЖ»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5" y="1865497"/>
            <a:ext cx="4093780" cy="46104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0" y="2104102"/>
            <a:ext cx="3473793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427" y="503700"/>
            <a:ext cx="5934950" cy="5740242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Раз шёл я по берегу нашего ручья и под кустом заметил ежа. Он тоже заметил меня, свернулся и </a:t>
            </a:r>
            <a:r>
              <a:rPr lang="ru-RU" sz="2000" dirty="0" err="1">
                <a:effectLst/>
              </a:rPr>
              <a:t>затукал</a:t>
            </a:r>
            <a:r>
              <a:rPr lang="ru-RU" sz="2000" dirty="0">
                <a:effectLst/>
              </a:rPr>
              <a:t>: тук-тук-тук. Очень похоже было, как если бы вдали шёл автомобиль. Я прикоснулся к нему кончиком сапога - он страшно фыркнул и поддал своими иголками в сапог.</a:t>
            </a:r>
          </a:p>
          <a:p>
            <a:r>
              <a:rPr lang="ru-RU" sz="2000" dirty="0">
                <a:effectLst/>
              </a:rPr>
              <a:t>- А, ты так со мной! - сказал я и кончиком сапога спихнул его в ручей.</a:t>
            </a:r>
          </a:p>
          <a:p>
            <a:r>
              <a:rPr lang="ru-RU" sz="2000" dirty="0">
                <a:effectLst/>
              </a:rPr>
              <a:t>Мгновенно ёж развернулся в воде и поплыл к берегу, как маленькая свинья, только вместо щетины на спине были иголки. Я взял палочку, скатил ею ежа в свою шляпу и понёс домой.</a:t>
            </a:r>
          </a:p>
          <a:p>
            <a:r>
              <a:rPr lang="ru-RU" sz="2000" dirty="0">
                <a:effectLst/>
              </a:rPr>
              <a:t>Мышей у меня было много. Я слышал - ёжик их ловит, и решил: пусть он живёт у меня и ловит мышей.</a:t>
            </a:r>
          </a:p>
          <a:p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58" y="905933"/>
            <a:ext cx="4988442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901" y="948267"/>
            <a:ext cx="5757334" cy="488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Так положил я этот колючий комок посреди пола и сел писать, а сам уголком глаза всё смотрю на ежа. Недолго он лежал неподвижно: как только я затих у стола, ёжик развернулся, огляделся, туда попробовал идти, сюда, выбрал себе наконец место под кроватью и там совершенно затих.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Когда стемнело, я зажёг лампу, и - здравствуйте! - ёжик выбежал из-под кровати. Он, конечно, подумал на лампу, что это луна взошла в лесу: при луне ежи любят бегать по лесным полянкам.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так он пустился бегать по комнате, представляя, что это лесная полянка.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92" y="948267"/>
            <a:ext cx="4570081" cy="48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799329"/>
            <a:ext cx="6375400" cy="488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Я взял трубку, закурил и пустил возле луны облачко. Стало совсем как в лесу: и луна и облако, а ноги мои были как стволы деревьев и, наверное, очень нравились ёжику: он так и шнырял между ними, понюхивая и почёсывая иголками задники у моих сапог.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Прочитав газету, я уронил её на пол, перешёл в кровать и уснул.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Сплю я всегда очень чутко. Слышу- какой-то шелест у меня в комнате. Чиркнул спичкой, зажёг свечу и только заметил, как ёж мелькнул под кровать. А газета лежала уже не возле стола, а посредине комнаты. Так я и оставил гореть свечу и сам не сплю, раздумывая: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53" y="999066"/>
            <a:ext cx="4859193" cy="42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666" y="1227406"/>
            <a:ext cx="6324600" cy="41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„Зачем это ёжику газета понадобилась?" Скоро мой жилец выбежал из-под кровати - и прямо к газете; завертелся возле неё, шумел, шумел, наконец, ухитрился: надел себе как-то на колючки уголок газеты и потащил её, огромную, в угол.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Тут я и понял его: газета ему была как в лесу сухая листва, он тащил её себе для гнезда. И, оказалось, правда: в скором времени ёж весь обернулся газетой и сделал себе из неё настоящее гнездо. Кончив это важное дело, он вышел из своего жилища и остановился против кровати, разглядывая свечу-луну.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67" y="1227407"/>
            <a:ext cx="4310816" cy="41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099" y="1087180"/>
            <a:ext cx="6773334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Я подпустил облака и спрашиваю: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Что тебе ещё надо? Ёжик не испугался.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Пить хочешь?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Я встал. Ёжик не бежит.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Взял я тарелку, поставил на пол, принёс ведро с водой и то налью воды в тарелку, то опять волью в ведро, и так шумлю, будто это ручеёк поплёскивает.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Ну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иди, иди.- говорю. - Видишь, я для тебя и луну устроил, и облака пустил, и вот тебе вода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Смотрю: будто двинулся вперёд. А я тоже немного подвинул к нему своё озеро. Он двинется, и я двину, да так и сошлись.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21" y="1087180"/>
            <a:ext cx="3072030" cy="47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441" y="1275908"/>
            <a:ext cx="5465135" cy="392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Пей, - говорю окончательно. Он и </a:t>
            </a:r>
            <a:r>
              <a:rPr lang="ru-RU" sz="2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залакал</a:t>
            </a:r>
            <a:r>
              <a:rPr lang="ru-RU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А я так легонько по колючкам рукой провёл, будто погладил, и всё приговариваю: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Хороший ты малый, хороший! Напился ёж, я говорю: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Давай спать. Лёг и задул свечу.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Вот не знаю, сколько я спал, слышу: опять у меня в комнате работа.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3" y="1275909"/>
            <a:ext cx="5126965" cy="39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1" y="711363"/>
            <a:ext cx="5245394" cy="457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Зажигаю свечу, и что же вы думаете? Ёжик бежит по комнате, и на колючках у него яблоко. Прибежал в гнездо, сложил его там и за другим бежит в угол, а в углу стоял мешок с яблоками и завалился. Вот ёж подбежал, свернулся около яблок, дёрнулся и опять бежит, на колючках другое яблоко тащит в гнездо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Так вот и устроился у меня жить ёжик. А сейчас я, как чай пить, непременно его к себе на стол и то молока ему налью в блюдечко - выпьет, то булочки дам - съест.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34" y="1367779"/>
            <a:ext cx="5047330" cy="35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71</TotalTime>
  <Words>783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Monotype Corsiva</vt:lpstr>
      <vt:lpstr>Rockwell</vt:lpstr>
      <vt:lpstr>Times New Roman</vt:lpstr>
      <vt:lpstr>Damask</vt:lpstr>
      <vt:lpstr>«Ознакомление дошкольников с рассказами о природе М.М. Пришвина»</vt:lpstr>
      <vt:lpstr>Михаил Михайлович Пришвин Рассказ «ЁЖ»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«Ознакомление дошкольников с рассказами о природе М.М. Пришвина»</dc:title>
  <dc:creator>Саша</dc:creator>
  <cp:lastModifiedBy>Саша</cp:lastModifiedBy>
  <cp:revision>6</cp:revision>
  <dcterms:created xsi:type="dcterms:W3CDTF">2023-01-22T17:34:01Z</dcterms:created>
  <dcterms:modified xsi:type="dcterms:W3CDTF">2023-01-22T18:45:48Z</dcterms:modified>
</cp:coreProperties>
</file>