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F1FA5B-7DA1-8541-8F2E-AC75800BC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5947" y="1606139"/>
            <a:ext cx="9068586" cy="2590800"/>
          </a:xfrm>
        </p:spPr>
        <p:txBody>
          <a:bodyPr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учреждение 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ребёнка</a:t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№45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группы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«Жар-птица»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1A0503E-4B9B-994E-99F7-CE12894DD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5140" y="3833664"/>
            <a:ext cx="3580898" cy="1804427"/>
          </a:xfrm>
        </p:spPr>
        <p:txBody>
          <a:bodyPr>
            <a:normAutofit/>
          </a:bodyPr>
          <a:lstStyle/>
          <a:p>
            <a:pPr lvl="1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Надгериева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Юлия  Фёдоровна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Салтыкова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рина Владимировна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16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A2D0F3-6F70-C946-8BB1-336C54919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D55972A3-1746-AB49-A332-6C5155B4C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6850" y="2283169"/>
            <a:ext cx="3521406" cy="3932237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0DCB03EE-B617-5A45-814B-5459FA8DD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746" y="2014194"/>
            <a:ext cx="3130881" cy="451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9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BF98F1-8AD6-6245-A511-1CFEB299A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594" y="654426"/>
            <a:ext cx="8375374" cy="1250574"/>
          </a:xfrm>
        </p:spPr>
        <p:txBody>
          <a:bodyPr>
            <a:norm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СПАСИБО ЗА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2064D835-CAE7-684F-B77E-CDD2B30EB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7259" y="2103438"/>
            <a:ext cx="5617481" cy="3932237"/>
          </a:xfrm>
        </p:spPr>
      </p:pic>
    </p:spTree>
    <p:extLst>
      <p:ext uri="{BB962C8B-B14F-4D97-AF65-F5344CB8AC3E}">
        <p14:creationId xmlns:p14="http://schemas.microsoft.com/office/powerpoint/2010/main" val="337582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03492291-0894-BD47-8955-BE3D3C96D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817" y="612843"/>
            <a:ext cx="6093632" cy="59143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C325FE-F747-594B-96D8-C296AA4D32C0}"/>
              </a:ext>
            </a:extLst>
          </p:cNvPr>
          <p:cNvSpPr txBox="1"/>
          <p:nvPr/>
        </p:nvSpPr>
        <p:spPr>
          <a:xfrm>
            <a:off x="1372546" y="612846"/>
            <a:ext cx="922919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последние годы много говорят о кризисе нравственности и бездуховности. Этот кризис проявляется, прежде всего, в доминировании материальных ценностей над духовными, что приводит к искажению представлений детей о таких добродетелях, как доброта, отзывчивость, милосердие, великодушие, справедливость. В обществе отмечается общий рост социальной напряженности и агрессии, а это отражается на детях и проявляется в детской агрессивности и враждебности. Искажения нравственного сознания, эмоциональная, волевая, душевная и духовная незрелость прослеживаются сегодня у детей дошкольного возраста. Поэтому работа педагогов ДОУ, главной целью которой является формирование первоначальных представлений о нравственных чувствах и эмоциях представляется на сегодняшний момент очень актуальной.</a:t>
            </a:r>
          </a:p>
          <a:p>
            <a:pPr algn="just"/>
            <a:r>
              <a:rPr lang="ru-RU" sz="2000" b="1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обошла стороной эта проблема и данную группу детей в ДОУ. Умение справляться с проявлениями собственного эгоизма, уважать мнение других людей, приходить на помощь, сочувствовать и сопереживать другим людям, доброта – вот те необходимые направления, которые необходимо сформировать уже в этом возрасте. Воспитатели группы заинтересованы в воспитании высокоразвитой неповторимой личности.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951A97-BBCF-4540-AEE6-DCECA8BB8709}"/>
              </a:ext>
            </a:extLst>
          </p:cNvPr>
          <p:cNvSpPr txBox="1"/>
          <p:nvPr/>
        </p:nvSpPr>
        <p:spPr>
          <a:xfrm>
            <a:off x="3046817" y="3246700"/>
            <a:ext cx="6093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20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BE75B842-BDDD-0C45-8C8B-F481E89CD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91" y="506685"/>
            <a:ext cx="4414674" cy="3311006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19CDB1E0-629B-DD4D-ADE0-CA7FA3382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821" y="3297397"/>
            <a:ext cx="4292758" cy="3219569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C5A41688-344D-2D45-8223-1043F272C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579" y="341034"/>
            <a:ext cx="3417204" cy="4275688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575EE12A-9F37-A54C-BA47-760F01117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56" y="506685"/>
            <a:ext cx="3762671" cy="1753284"/>
          </a:xfrm>
        </p:spPr>
        <p:txBody>
          <a:bodyPr>
            <a:normAutofit/>
          </a:bodyPr>
          <a:lstStyle/>
          <a:p>
            <a:r>
              <a:rPr lang="ru-RU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«Какого цвета доброта» 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C557F846-64F2-A748-9831-39EE6AC4B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43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13C4E2-9646-8649-8899-48CC54F2B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4531769" y="248478"/>
            <a:ext cx="3845497" cy="2532113"/>
          </a:xfrm>
        </p:spPr>
        <p:txBody>
          <a:bodyPr>
            <a:normAutofit/>
          </a:bodyPr>
          <a:lstStyle/>
          <a:p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«Доброта в твоих ладонях»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5E878EB0-DC07-D846-9B6B-2CF228A86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082" y="385233"/>
            <a:ext cx="3613707" cy="3497970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292FE5E7-98B1-1649-BA60-CC34A618A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366" y="2837159"/>
            <a:ext cx="4781765" cy="361854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862AC839-F17A-344F-BF5E-D19EE2F96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465" y="281645"/>
            <a:ext cx="388112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6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85AF45-28DD-E84B-9C3E-852BCF50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3445091" y="0"/>
            <a:ext cx="6044411" cy="1857671"/>
          </a:xfrm>
        </p:spPr>
        <p:txBody>
          <a:bodyPr>
            <a:normAutofit/>
          </a:bodyPr>
          <a:lstStyle/>
          <a:p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развлечение «Помощники для Бабы Яги»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598845CC-F0CD-3140-B284-D0160250A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394" y="1417165"/>
            <a:ext cx="4680208" cy="3292090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7DE3F901-D50A-444C-91B9-DEBA2B0B7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275" y="1417165"/>
            <a:ext cx="4544454" cy="303118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4E2BE581-625B-FE4C-9D38-33F87BC55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773" y="3442876"/>
            <a:ext cx="4056538" cy="32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7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56C786-8F41-7046-A847-3135F159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009" y="500606"/>
            <a:ext cx="6294138" cy="1842189"/>
          </a:xfrm>
        </p:spPr>
        <p:txBody>
          <a:bodyPr>
            <a:noAutofit/>
          </a:bodyPr>
          <a:lstStyle/>
          <a:p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r>
              <a:rPr lang="ru-RU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</a:t>
            </a:r>
            <a:r>
              <a:rPr lang="ru-RU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роводные игры способствуют формированию доброжелательных отношений между детьми.</a:t>
            </a:r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97C59701-EAC9-8240-AB05-F05ECF261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578" y="2216291"/>
            <a:ext cx="4271851" cy="2420715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535ED3AB-7D32-1844-80B9-BACEBE4A2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174" y="3466019"/>
            <a:ext cx="4275262" cy="312218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019DD8AD-D80F-C649-A70F-828EE1806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147" y="1184948"/>
            <a:ext cx="4440776" cy="31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6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489A1D-5690-854A-9377-769BC0DA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117" y="642594"/>
            <a:ext cx="7582610" cy="1291174"/>
          </a:xfrm>
        </p:spPr>
        <p:txBody>
          <a:bodyPr>
            <a:normAutofit/>
          </a:bodyPr>
          <a:lstStyle/>
          <a:p>
            <a:r>
              <a:rPr lang="ru-RU" sz="360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«Подари спасибо» </a:t>
            </a: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24C2BE5E-F7BF-C748-A13B-28FC29652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27" y="1933768"/>
            <a:ext cx="3736093" cy="3189618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892DD175-D323-BA49-AF5F-F0F89BE17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186" y="3424529"/>
            <a:ext cx="4808611" cy="3433471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xmlns="" id="{B4372499-891B-4D48-B1CB-1F5E9D3BA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95937" y="2156428"/>
            <a:ext cx="3583173" cy="2687380"/>
          </a:xfrm>
        </p:spPr>
      </p:pic>
    </p:spTree>
    <p:extLst>
      <p:ext uri="{BB962C8B-B14F-4D97-AF65-F5344CB8AC3E}">
        <p14:creationId xmlns:p14="http://schemas.microsoft.com/office/powerpoint/2010/main" val="348174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311616-5CBB-264C-AA0A-DAE2F92A6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540" y="1147733"/>
            <a:ext cx="3419535" cy="1017577"/>
          </a:xfrm>
        </p:spPr>
        <p:txBody>
          <a:bodyPr>
            <a:normAutofit/>
          </a:bodyPr>
          <a:lstStyle/>
          <a:p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Добрые дела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34D100A0-F093-E744-902B-AF09D7324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486" y="2014194"/>
            <a:ext cx="4009129" cy="2973622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56074446-C8BE-8C4C-8378-1B4441362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985" y="2934784"/>
            <a:ext cx="4257239" cy="3557736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D096CF2B-7908-B646-B4C2-C4A7B11A6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594" y="2014195"/>
            <a:ext cx="2874265" cy="332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7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8E59F2-7543-7245-8DDD-24A522FDF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D9FD7247-6B9E-3245-ABFB-2D97C4D7B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6878" y="2493904"/>
            <a:ext cx="2248182" cy="3932237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xmlns="" id="{B73181FC-83F4-494C-8F62-C2DAF8C3F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294" y="1559759"/>
            <a:ext cx="2404596" cy="4332725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xmlns="" id="{08EECD7F-2047-284F-B2FA-8D1DF7CE0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394" y="1521896"/>
            <a:ext cx="2928331" cy="450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2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90</Words>
  <Application>Microsoft Office PowerPoint</Application>
  <PresentationFormat>Произвольный</PresentationFormat>
  <Paragraphs>15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Савон</vt:lpstr>
      <vt:lpstr>Государственное бюджетное дошкольное образовательное учреждение  центр развития ребёнка детский сад №45    ПРОЕКТ Средней группы «Жар-птица»  «Что такое добро»</vt:lpstr>
      <vt:lpstr>Презентация PowerPoint</vt:lpstr>
      <vt:lpstr>Рисование «Какого цвета доброта» </vt:lpstr>
      <vt:lpstr>Рисование «Доброта в твоих ладонях» </vt:lpstr>
      <vt:lpstr>Спортивное развлечение «Помощники для Бабы Яги»</vt:lpstr>
      <vt:lpstr>Подвижные хороводные игры способствуют формированию доброжелательных отношений между детьми.</vt:lpstr>
      <vt:lpstr>Акция «Подари спасибо» </vt:lpstr>
      <vt:lpstr>Добрые дела </vt:lpstr>
      <vt:lpstr>Презентация PowerPoint</vt:lpstr>
      <vt:lpstr>Презентация PowerPoint</vt:lpstr>
      <vt:lpstr>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ГБДОУ ЦРР 45 Д /С ПРОЕКТ Средней группы «Жар-птица»  Что такое добро</dc:title>
  <dc:creator>Julia n</dc:creator>
  <cp:lastModifiedBy>user</cp:lastModifiedBy>
  <cp:revision>8</cp:revision>
  <dcterms:created xsi:type="dcterms:W3CDTF">2024-01-22T14:28:30Z</dcterms:created>
  <dcterms:modified xsi:type="dcterms:W3CDTF">2024-01-23T07:49:06Z</dcterms:modified>
</cp:coreProperties>
</file>