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73" r:id="rId6"/>
    <p:sldId id="271" r:id="rId7"/>
    <p:sldId id="272" r:id="rId8"/>
    <p:sldId id="267" r:id="rId9"/>
    <p:sldId id="268" r:id="rId10"/>
    <p:sldId id="270" r:id="rId11"/>
    <p:sldId id="269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6864" cy="183006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опыты с семенами для дошкольников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4769" y="4437112"/>
            <a:ext cx="6400800" cy="1752600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Выполнила: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воспитатель ГБДОУ №37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Моторина</a:t>
            </a:r>
            <a:r>
              <a:rPr lang="ru-RU" dirty="0" smtClean="0">
                <a:solidFill>
                  <a:schemeClr val="tx1"/>
                </a:solidFill>
              </a:rPr>
              <a:t> Ю.А.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в земле – как настоящие растения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38600" cy="396044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1"/>
            <a:ext cx="4244280" cy="3960440"/>
          </a:xfrm>
        </p:spPr>
      </p:pic>
    </p:spTree>
    <p:extLst>
      <p:ext uri="{BB962C8B-B14F-4D97-AF65-F5344CB8AC3E}">
        <p14:creationId xmlns:p14="http://schemas.microsoft.com/office/powerpoint/2010/main" val="4189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600200"/>
            <a:ext cx="8568952" cy="463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семенами – это увлекательный и познавательный процесс для детей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развиваются такие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навыки, как наблюдательность, терпение,  ответственность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таким опытам у детей формируется любовь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природе и окружающему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64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76864" cy="5396703"/>
          </a:xfrm>
        </p:spPr>
      </p:pic>
      <p:sp>
        <p:nvSpPr>
          <p:cNvPr id="5" name="TextBox 4"/>
          <p:cNvSpPr txBox="1"/>
          <p:nvPr/>
        </p:nvSpPr>
        <p:spPr>
          <a:xfrm>
            <a:off x="1403648" y="11663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56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Весенние месяцы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272808" cy="5179305"/>
          </a:xfrm>
        </p:spPr>
      </p:pic>
    </p:spTree>
    <p:extLst>
      <p:ext uri="{BB962C8B-B14F-4D97-AF65-F5344CB8AC3E}">
        <p14:creationId xmlns:p14="http://schemas.microsoft.com/office/powerpoint/2010/main" val="3915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весны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светит солнце, согревая своим теплом всё вокруг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таять сосульки на крышах домов, снег становится рыхлым, темнеет. В городах растаявший снег образует лужи и ручейки.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Из-под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снега пробивается молодая зелёная травка и первые весенние цветы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подснежники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возвращаются в родные края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приветствуют весну радостными трелями.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меняют свои тёплые шубки на летние «наряды», начинают создавать семьи</a:t>
            </a:r>
          </a:p>
        </p:txBody>
      </p:sp>
    </p:spTree>
    <p:extLst>
      <p:ext uri="{BB962C8B-B14F-4D97-AF65-F5344CB8AC3E}">
        <p14:creationId xmlns:p14="http://schemas.microsoft.com/office/powerpoint/2010/main" val="3829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весны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46449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464496"/>
          </a:xfrm>
        </p:spPr>
      </p:pic>
    </p:spTree>
    <p:extLst>
      <p:ext uri="{BB962C8B-B14F-4D97-AF65-F5344CB8AC3E}">
        <p14:creationId xmlns:p14="http://schemas.microsoft.com/office/powerpoint/2010/main" val="19009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27168" cy="5688632"/>
          </a:xfrm>
        </p:spPr>
      </p:pic>
    </p:spTree>
    <p:extLst>
      <p:ext uri="{BB962C8B-B14F-4D97-AF65-F5344CB8AC3E}">
        <p14:creationId xmlns:p14="http://schemas.microsoft.com/office/powerpoint/2010/main" val="268363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воды в жизни растений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038600" cy="446449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628800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горшочки, семена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посмотреть, какие семена быстрее прорастут: сухие или намоченные в воде. И как будут прорастать семена без воды.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59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воды в жизни растений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9251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наблюдении за прорастанием семян мы заметили, что в стакане с сухими семенами только появился стебель, а в стакане с замоченными семенами уже появились первые листочки, и он растет быстрее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464495"/>
          </a:xfrm>
        </p:spPr>
      </p:pic>
    </p:spTree>
    <p:extLst>
      <p:ext uri="{BB962C8B-B14F-4D97-AF65-F5344CB8AC3E}">
        <p14:creationId xmlns:p14="http://schemas.microsoft.com/office/powerpoint/2010/main" val="34280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589640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Проращивание семян в вате – самый простой опыт!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5004048" cy="532859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фасоли,  ватные диски,  тарелка,  вода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Проращивание семян в вате осуществляется следующим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ёмкости устилают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ватой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ватными дисками.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Сверху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Ёмкость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посевным материалом ставят в тёплое место. Оптимальный выбор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тёплая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значительно ускоряет прорастание.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340768"/>
            <a:ext cx="4038600" cy="4392488"/>
          </a:xfrm>
        </p:spPr>
      </p:pic>
    </p:spTree>
    <p:extLst>
      <p:ext uri="{BB962C8B-B14F-4D97-AF65-F5344CB8AC3E}">
        <p14:creationId xmlns:p14="http://schemas.microsoft.com/office/powerpoint/2010/main" val="1169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 в земле – как настоящие растения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Материалы: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горшочки с землей,  лейка.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Процесс: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 в горшочки,  полив,  размещение на свету.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28800"/>
            <a:ext cx="4038600" cy="4104456"/>
          </a:xfrm>
        </p:spPr>
      </p:pic>
    </p:spTree>
    <p:extLst>
      <p:ext uri="{BB962C8B-B14F-4D97-AF65-F5344CB8AC3E}">
        <p14:creationId xmlns:p14="http://schemas.microsoft.com/office/powerpoint/2010/main" val="3818022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267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Весеннее пробуждение природы: опыты с семенами для дошкольников</vt:lpstr>
      <vt:lpstr>Весенние месяцы</vt:lpstr>
      <vt:lpstr>Признаки весны</vt:lpstr>
      <vt:lpstr>Пробуждение весны</vt:lpstr>
      <vt:lpstr>Презентация PowerPoint</vt:lpstr>
      <vt:lpstr>Роль воды в жизни растений</vt:lpstr>
      <vt:lpstr>Роль воды в жизни растений</vt:lpstr>
      <vt:lpstr>Проращивание семян в вате – самый простой опыт!</vt:lpstr>
      <vt:lpstr>Семена в земле – как настоящие растения</vt:lpstr>
      <vt:lpstr>Семена в земле – как настоящие растения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Весеннее пробуждение природы</dc:title>
  <dc:creator>Александр МММ</dc:creator>
  <cp:lastModifiedBy>Александр</cp:lastModifiedBy>
  <cp:revision>18</cp:revision>
  <dcterms:created xsi:type="dcterms:W3CDTF">2025-02-23T09:19:01Z</dcterms:created>
  <dcterms:modified xsi:type="dcterms:W3CDTF">2025-03-16T10:40:21Z</dcterms:modified>
</cp:coreProperties>
</file>