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EE956-04A0-2F40-6DA5-D559BBBBE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786E43-2587-2503-EA3D-CE3512B3D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9CF1F4-4415-A304-4D8E-6DED568B3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D0B5-C5CE-4B67-8C0B-675B09B8E655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C71101-2B83-81B7-6890-94CA5DD7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199ADE-CFEA-826F-45BE-FD522282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5054-FF63-4973-A861-25DFD8C5B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262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43038-6B44-CDC7-4869-1F53E3399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BEEB3D-5E20-D9F4-235A-091A2A562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FC06A9-70FD-4377-69E2-8E7E0E886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D0B5-C5CE-4B67-8C0B-675B09B8E655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462786-D293-8B6C-877D-6114677B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75CDF9-93C4-26C4-DC43-B47284398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5054-FF63-4973-A861-25DFD8C5B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509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DFD9B7-2CB2-C568-08B5-BF8F1C953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D922DA-6350-6428-DF42-AA8F6EBB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51BF2A-83AA-F449-B72C-EF1AC03C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D0B5-C5CE-4B67-8C0B-675B09B8E655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89955B-A1E2-04C7-0866-3005D035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B8E1A0-4E08-7727-17B6-311F22A2D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5054-FF63-4973-A861-25DFD8C5B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30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74A82-24FF-0637-DDC7-F99C2BD31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0625FB-3F28-64C8-3377-727270239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3B23DA-87F1-83E3-EEFC-2A92570DE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D0B5-C5CE-4B67-8C0B-675B09B8E655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85C138-7BE1-57DA-DBC7-2345DCDE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8C932-5E27-EFBF-0919-AB6983332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5054-FF63-4973-A861-25DFD8C5B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256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F4872-C226-EB3C-B1DE-3268E475D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F7A0C8-238C-D2BF-ABD0-D9DDCCBB5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D8CF6-7AF0-BEF9-D3B1-B8EF4BD38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D0B5-C5CE-4B67-8C0B-675B09B8E655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838F2-C0BB-F6A6-49BC-BF5A686BE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2315A7-CF56-8B6A-95A5-98A82CF2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5054-FF63-4973-A861-25DFD8C5B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4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38D93-B398-6EDD-2EE4-89697F66E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681582-D9AA-6B44-0FAB-4D88A354A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A4EEA4-A0C6-7D7A-2DFA-739312A74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4DA28A-E3AB-B29D-D360-A928BBF7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D0B5-C5CE-4B67-8C0B-675B09B8E655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CFB534-DEF6-0CC2-AD5F-49FC8A7F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9DD9D1-D431-04AB-9EBA-A447070AB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5054-FF63-4973-A861-25DFD8C5B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62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CFD2B2-02DB-78AD-CD1E-191402935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D89948-DE87-E475-7D6F-037DE1EF1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4FE470-61F9-5CDB-43F2-952B1F536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CFC269-E80A-9BCC-0DF2-E41DEA612B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6ABAA87-DD68-C2AE-7061-D594B89A6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4D359C-CFC6-4110-292C-A15E66AE0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D0B5-C5CE-4B67-8C0B-675B09B8E655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2AE056-6BE8-C1BA-9249-6FE4C7C69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A178769-334D-3671-0380-104FD907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5054-FF63-4973-A861-25DFD8C5B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758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7A721-88F0-D5CF-321A-59149D76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CBCC97C-818D-AF7F-B420-E8F4818A3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D0B5-C5CE-4B67-8C0B-675B09B8E655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8040D9-6105-E0A1-6408-298CFB4C1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861832-9374-DAB1-50E8-B235A68E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5054-FF63-4973-A861-25DFD8C5B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653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DFD597-28B4-9C3A-38FD-5D1AA77E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D0B5-C5CE-4B67-8C0B-675B09B8E655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3D4E43-4FF8-7D90-9019-20D7D756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F2BE4F-9237-237D-57A4-DFFCEDBB3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5054-FF63-4973-A861-25DFD8C5B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03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B71D4-2088-6891-0F05-A9E1A3D1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D2A8F0-B098-3986-C19D-F5648D29F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3949FB-39E6-E318-0A76-A75CD4417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9CEE3C-3C47-5610-C3AA-FF7E81D32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D0B5-C5CE-4B67-8C0B-675B09B8E655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FF69CD-6F10-6159-91DD-83CFB2EC1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2C69A-A3A5-23DD-B8C1-281E82C4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5054-FF63-4973-A861-25DFD8C5B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18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31654-21CE-7F10-B657-803ADCD0E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6CAF9B6-F832-5D7C-1B51-725FDCD4A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9D15CF-E1C3-B950-26F9-59DBEAC9F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5A4885-9A15-F0F7-8221-FAB73860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D0B5-C5CE-4B67-8C0B-675B09B8E655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C2C47E-1E0D-DC8D-2CEF-F049EA3A5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000B74-5899-485F-E1B3-665B1145A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B5054-FF63-4973-A861-25DFD8C5B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94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9CC43-530E-11CF-EC80-20F8E612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F730C-7CC2-F25E-756D-C1A3DDC2F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5D1779-D394-E5E0-A0AD-5AB741B3C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D0B5-C5CE-4B67-8C0B-675B09B8E655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C6AE7A-2BD6-372A-794B-738B04285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BF1F9A-1A91-0067-5DB1-976287652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B5054-FF63-4973-A861-25DFD8C5BD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92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155575D-9D61-797D-40E9-EF259CE2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DC6A590-78AB-7119-EB13-10C383FD94CD}"/>
              </a:ext>
            </a:extLst>
          </p:cNvPr>
          <p:cNvSpPr/>
          <p:nvPr/>
        </p:nvSpPr>
        <p:spPr>
          <a:xfrm>
            <a:off x="2035098" y="2179935"/>
            <a:ext cx="75407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Степь широкая….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E8C057-E7C7-0412-DCFC-2DB19CFD889B}"/>
              </a:ext>
            </a:extLst>
          </p:cNvPr>
          <p:cNvSpPr txBox="1"/>
          <p:nvPr/>
        </p:nvSpPr>
        <p:spPr>
          <a:xfrm>
            <a:off x="7073900" y="3619500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                                                  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7E4BD1-2CC6-5A77-B509-0F8084655ECF}"/>
              </a:ext>
            </a:extLst>
          </p:cNvPr>
          <p:cNvSpPr txBox="1"/>
          <p:nvPr/>
        </p:nvSpPr>
        <p:spPr>
          <a:xfrm>
            <a:off x="5867400" y="4127500"/>
            <a:ext cx="609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Ознакомление дошкольников с природной зоной: степь.</a:t>
            </a:r>
          </a:p>
          <a:p>
            <a:pPr algn="r"/>
            <a:endParaRPr lang="ru-RU" dirty="0">
              <a:solidFill>
                <a:schemeClr val="bg1"/>
              </a:solidFill>
            </a:endParaRPr>
          </a:p>
          <a:p>
            <a:pPr algn="r"/>
            <a:endParaRPr lang="ru-RU" dirty="0">
              <a:solidFill>
                <a:schemeClr val="bg1"/>
              </a:solidFill>
            </a:endParaRPr>
          </a:p>
          <a:p>
            <a:pPr algn="r"/>
            <a:endParaRPr lang="ru-RU" dirty="0">
              <a:solidFill>
                <a:schemeClr val="bg1"/>
              </a:solidFill>
            </a:endParaRPr>
          </a:p>
          <a:p>
            <a:pPr algn="r"/>
            <a:r>
              <a:rPr lang="ru-RU" dirty="0">
                <a:solidFill>
                  <a:schemeClr val="bg1"/>
                </a:solidFill>
              </a:rPr>
              <a:t>Выполнила педагог ГБДОУ д/с №31 </a:t>
            </a:r>
          </a:p>
          <a:p>
            <a:pPr algn="r"/>
            <a:r>
              <a:rPr lang="ru-RU" dirty="0">
                <a:solidFill>
                  <a:schemeClr val="bg1"/>
                </a:solidFill>
              </a:rPr>
              <a:t>Зимина К.А.</a:t>
            </a:r>
          </a:p>
        </p:txBody>
      </p:sp>
    </p:spTree>
    <p:extLst>
      <p:ext uri="{BB962C8B-B14F-4D97-AF65-F5344CB8AC3E}">
        <p14:creationId xmlns:p14="http://schemas.microsoft.com/office/powerpoint/2010/main" val="3892940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155575D-9D61-797D-40E9-EF259CE2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4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71F7C2-3331-4F8F-79A9-4EDFCC63F441}"/>
              </a:ext>
            </a:extLst>
          </p:cNvPr>
          <p:cNvSpPr txBox="1"/>
          <p:nvPr/>
        </p:nvSpPr>
        <p:spPr>
          <a:xfrm>
            <a:off x="1612900" y="117693"/>
            <a:ext cx="81661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Вот вы и познакомились со степью. А в конце предлагаю вам послушать стихотворение поэта Ивана Сурикова.</a:t>
            </a:r>
          </a:p>
          <a:p>
            <a:endParaRPr lang="ru-RU" dirty="0"/>
          </a:p>
          <a:p>
            <a:pPr algn="ctr" fontAlgn="base"/>
            <a:r>
              <a:rPr lang="ru-RU" b="0" i="0" dirty="0">
                <a:solidFill>
                  <a:srgbClr val="000000"/>
                </a:solidFill>
                <a:effectLst/>
              </a:rPr>
              <a:t>Едешь, едешь, — степь да небо,</a:t>
            </a:r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Точно нет им края,</a:t>
            </a:r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И стоит вверху, над степью,</a:t>
            </a:r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Тишина немая.</a:t>
            </a:r>
          </a:p>
          <a:p>
            <a:pPr algn="ctr" fontAlgn="base"/>
            <a:r>
              <a:rPr lang="ru-RU" b="0" i="0" dirty="0">
                <a:solidFill>
                  <a:srgbClr val="000000"/>
                </a:solidFill>
                <a:effectLst/>
              </a:rPr>
              <a:t>Нестерпимою жарою</a:t>
            </a:r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Воздух так и пышет;</a:t>
            </a:r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Как шумит трава густая,</a:t>
            </a:r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Только ухо слышит.</a:t>
            </a:r>
          </a:p>
          <a:p>
            <a:pPr algn="ctr" fontAlgn="base"/>
            <a:r>
              <a:rPr lang="ru-RU" b="0" i="0" dirty="0">
                <a:solidFill>
                  <a:srgbClr val="000000"/>
                </a:solidFill>
                <a:effectLst/>
              </a:rPr>
              <a:t>Едешь, едешь, — как шальные,</a:t>
            </a:r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Кони мчатся степью;</a:t>
            </a:r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Вдаль курганы, зеленея,</a:t>
            </a:r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Убегают цепью.</a:t>
            </a:r>
          </a:p>
          <a:p>
            <a:pPr algn="ctr" fontAlgn="base"/>
            <a:r>
              <a:rPr lang="ru-RU" b="0" i="0" dirty="0">
                <a:solidFill>
                  <a:srgbClr val="000000"/>
                </a:solidFill>
                <a:effectLst/>
              </a:rPr>
              <a:t>Промелькнут перед глазами</a:t>
            </a:r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Две-три старых ивы, —</a:t>
            </a:r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И опять в траве волнами</a:t>
            </a:r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Ветра переливы.</a:t>
            </a:r>
          </a:p>
          <a:p>
            <a:pPr algn="ctr" fontAlgn="base"/>
            <a:r>
              <a:rPr lang="ru-RU" b="0" i="0" dirty="0">
                <a:solidFill>
                  <a:srgbClr val="000000"/>
                </a:solidFill>
                <a:effectLst/>
              </a:rPr>
              <a:t>Едешь, едешь, — степь да небо, —</a:t>
            </a:r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Степь, все степь, как море;</a:t>
            </a:r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И взгрустнется поневоле</a:t>
            </a:r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На таком просторе.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981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155575D-9D61-797D-40E9-EF259CE2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4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8B7CF87-2E58-C82D-CD9E-AA8B1E91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486" y="1580854"/>
            <a:ext cx="6952551" cy="52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3FA4451-EC5C-8E52-A077-A69DA74C8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211" y="1509221"/>
            <a:ext cx="7277099" cy="485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58857D68-1338-8133-025C-46941E1C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13" y="1541114"/>
            <a:ext cx="8792368" cy="463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7DFF5D-B125-EACB-65B6-A44A73329B0F}"/>
              </a:ext>
            </a:extLst>
          </p:cNvPr>
          <p:cNvSpPr txBox="1"/>
          <p:nvPr/>
        </p:nvSpPr>
        <p:spPr>
          <a:xfrm>
            <a:off x="121022" y="31893"/>
            <a:ext cx="113851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Сегодня мы с вами, ребята, совершим путешествие в удивительное место: там может быть очень жарко,  а может быть очень холодно, там дуют сильные ветра,  может быть очень сухо или идти проливные дожди…</a:t>
            </a:r>
          </a:p>
          <a:p>
            <a:r>
              <a:rPr lang="ru-RU" sz="2000" dirty="0"/>
              <a:t>Это место, ребята, называется СТЕПЬ</a:t>
            </a: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23E4BC99-619C-A9CA-3785-EC4E3AB15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16" y="1446381"/>
            <a:ext cx="7911362" cy="537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EA5AC5A-DB6A-E0EB-2421-49012EACA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13" y="1401806"/>
            <a:ext cx="8755733" cy="539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31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155575D-9D61-797D-40E9-EF259CE2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4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497367-3D34-1CAD-D274-1E073EE64745}"/>
              </a:ext>
            </a:extLst>
          </p:cNvPr>
          <p:cNvSpPr txBox="1"/>
          <p:nvPr/>
        </p:nvSpPr>
        <p:spPr>
          <a:xfrm>
            <a:off x="419100" y="476934"/>
            <a:ext cx="825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Вы увидели какой бывает степь. А скажите пожалуйста, что необычного вы увидели на фото, или чего вы не увидели?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6C749-B825-973E-2502-9C4BE215D2DD}"/>
              </a:ext>
            </a:extLst>
          </p:cNvPr>
          <p:cNvSpPr txBox="1"/>
          <p:nvPr/>
        </p:nvSpPr>
        <p:spPr>
          <a:xfrm>
            <a:off x="370392" y="1537974"/>
            <a:ext cx="2514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Верно. Вы не увидели ни одного дерева. Но все же они встречаются в степи, но их очень мало. Как вы думаете почему? Что нужно деревьям для жизни?  </a:t>
            </a:r>
          </a:p>
          <a:p>
            <a:r>
              <a:rPr lang="ru-RU" dirty="0"/>
              <a:t>Верно-вода! Дело в том, что в степи сильная жара и ветры летом. И в почве почти не остается влаги. Поэтому деревья в степи растут в основном только возле рек или других водоемов.</a:t>
            </a:r>
          </a:p>
          <a:p>
            <a:endParaRPr lang="ru-RU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72131C1-D6F9-350A-483B-9935628E2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508" y="1307931"/>
            <a:ext cx="8217291" cy="49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16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155575D-9D61-797D-40E9-EF259CE2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4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D5F90-B4D0-BA1B-F1B8-385AE8DBA7B3}"/>
              </a:ext>
            </a:extLst>
          </p:cNvPr>
          <p:cNvSpPr txBox="1"/>
          <p:nvPr/>
        </p:nvSpPr>
        <p:spPr>
          <a:xfrm>
            <a:off x="855663" y="206399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 зато в степи себя отлично чувствуют травы, и цветы.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22571C-32E7-6F70-BCEA-873E6AF5F184}"/>
              </a:ext>
            </a:extLst>
          </p:cNvPr>
          <p:cNvSpPr txBox="1"/>
          <p:nvPr/>
        </p:nvSpPr>
        <p:spPr>
          <a:xfrm>
            <a:off x="1054100" y="1143000"/>
            <a:ext cx="662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Много трав</a:t>
            </a:r>
          </a:p>
          <a:p>
            <a:r>
              <a:rPr lang="ru-RU" dirty="0"/>
              <a:t>1.Ковыль</a:t>
            </a:r>
          </a:p>
          <a:p>
            <a:r>
              <a:rPr lang="ru-RU" dirty="0"/>
              <a:t>2.Типчак</a:t>
            </a:r>
          </a:p>
          <a:p>
            <a:r>
              <a:rPr lang="ru-RU" dirty="0"/>
              <a:t>3.Полынь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4C23597-A76B-8AB3-49BF-19B8F2B56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81" y="758825"/>
            <a:ext cx="4584700" cy="573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91C18C-7D60-3DB4-72F8-C2D7D5539DFB}"/>
              </a:ext>
            </a:extLst>
          </p:cNvPr>
          <p:cNvSpPr txBox="1"/>
          <p:nvPr/>
        </p:nvSpPr>
        <p:spPr>
          <a:xfrm>
            <a:off x="5016500" y="1512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84E40634-6DA4-0E86-A9D5-BEC68F89E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967345"/>
            <a:ext cx="7853363" cy="492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74107FC8-08A6-D7D2-9B94-7A155ABF5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550332"/>
            <a:ext cx="4730750" cy="630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E2DA132D-8AF3-07D7-2403-911A1E945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481012"/>
            <a:ext cx="8502650" cy="637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31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155575D-9D61-797D-40E9-EF259CE2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4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57EB6E-2496-750F-4C8F-D07DCBDF7578}"/>
              </a:ext>
            </a:extLst>
          </p:cNvPr>
          <p:cNvSpPr txBox="1"/>
          <p:nvPr/>
        </p:nvSpPr>
        <p:spPr>
          <a:xfrm>
            <a:off x="342900" y="330200"/>
            <a:ext cx="6083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Люди высаживают в степи растения:</a:t>
            </a:r>
          </a:p>
          <a:p>
            <a:r>
              <a:rPr lang="ru-RU" dirty="0"/>
              <a:t>1.Подсолнечник</a:t>
            </a:r>
          </a:p>
          <a:p>
            <a:r>
              <a:rPr lang="ru-RU" dirty="0"/>
              <a:t>2.Кукуруза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B909ACB-BA78-AF9D-5C43-A9065DCB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1193115"/>
            <a:ext cx="817245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3C2E1D95-CB34-4D7A-A131-A1D1F6C780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15F074DA-5C46-153F-F22F-947B89292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456" y="1028015"/>
            <a:ext cx="8674438" cy="57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3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155575D-9D61-797D-40E9-EF259CE2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4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52AC7048-2F46-6ABD-BEA3-46E6F2A2C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1E8FCC1-770C-2EBC-37A3-84DED1110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0"/>
            <a:ext cx="10306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801F20-4268-50DE-E506-1AAB5B160F17}"/>
              </a:ext>
            </a:extLst>
          </p:cNvPr>
          <p:cNvSpPr txBox="1"/>
          <p:nvPr/>
        </p:nvSpPr>
        <p:spPr>
          <a:xfrm>
            <a:off x="800100" y="508000"/>
            <a:ext cx="774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Посмотрите ребята, какая красота, какое буйство красок. Это весной расцветает степь. Множество цветов пестрым ковром раскрашивают степь!</a:t>
            </a:r>
          </a:p>
        </p:txBody>
      </p:sp>
    </p:spTree>
    <p:extLst>
      <p:ext uri="{BB962C8B-B14F-4D97-AF65-F5344CB8AC3E}">
        <p14:creationId xmlns:p14="http://schemas.microsoft.com/office/powerpoint/2010/main" val="392454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155575D-9D61-797D-40E9-EF259CE2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4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03D6A0-9645-B429-730E-E04A6260C50F}"/>
              </a:ext>
            </a:extLst>
          </p:cNvPr>
          <p:cNvSpPr txBox="1"/>
          <p:nvPr/>
        </p:nvSpPr>
        <p:spPr>
          <a:xfrm>
            <a:off x="878262" y="209034"/>
            <a:ext cx="9521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Степь на первый взгляд может показаться пустынной, но в степи обитает множество животных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C4D44-3E3E-FB85-0C52-50C39E6273EF}"/>
              </a:ext>
            </a:extLst>
          </p:cNvPr>
          <p:cNvSpPr txBox="1"/>
          <p:nvPr/>
        </p:nvSpPr>
        <p:spPr>
          <a:xfrm>
            <a:off x="8126" y="578366"/>
            <a:ext cx="3535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Есть хищники</a:t>
            </a:r>
          </a:p>
          <a:p>
            <a:r>
              <a:rPr lang="ru-RU" dirty="0"/>
              <a:t>Так есть </a:t>
            </a:r>
          </a:p>
          <a:p>
            <a:r>
              <a:rPr lang="ru-RU" dirty="0"/>
              <a:t>степная лисица – КОРСАК</a:t>
            </a:r>
          </a:p>
          <a:p>
            <a:r>
              <a:rPr lang="ru-RU" dirty="0"/>
              <a:t>Степной волк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DD479EC-29D3-A583-8E78-90E02177E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1040031"/>
            <a:ext cx="6940550" cy="520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Статьи">
            <a:extLst>
              <a:ext uri="{FF2B5EF4-FFF2-40B4-BE49-F238E27FC236}">
                <a16:creationId xmlns:a16="http://schemas.microsoft.com/office/drawing/2014/main" id="{91D81D26-8095-26AB-8645-88F98EA9D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550" y="1044834"/>
            <a:ext cx="8248649" cy="549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54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155575D-9D61-797D-40E9-EF259CE2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4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622301-E032-0368-283A-C56197E3DBC7}"/>
              </a:ext>
            </a:extLst>
          </p:cNvPr>
          <p:cNvSpPr txBox="1"/>
          <p:nvPr/>
        </p:nvSpPr>
        <p:spPr>
          <a:xfrm>
            <a:off x="406400" y="5207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 больше всего в степи травоядных животных и грызунов.</a:t>
            </a:r>
          </a:p>
          <a:p>
            <a:endParaRPr lang="ru-RU" dirty="0"/>
          </a:p>
        </p:txBody>
      </p:sp>
      <p:pic>
        <p:nvPicPr>
          <p:cNvPr id="2050" name="Picture 2" descr="Тушканчик-прыгун. Как выглядит, где обитает, образ жизни">
            <a:extLst>
              <a:ext uri="{FF2B5EF4-FFF2-40B4-BE49-F238E27FC236}">
                <a16:creationId xmlns:a16="http://schemas.microsoft.com/office/drawing/2014/main" id="{626BE8A6-0BE5-EE71-E176-481FBEA5E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04900"/>
            <a:ext cx="9296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A5DA21-AE77-69B2-B980-491057F7F9B7}"/>
              </a:ext>
            </a:extLst>
          </p:cNvPr>
          <p:cNvSpPr txBox="1"/>
          <p:nvPr/>
        </p:nvSpPr>
        <p:spPr>
          <a:xfrm>
            <a:off x="292100" y="1167031"/>
            <a:ext cx="17399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Степной сурок-БАЙБАК</a:t>
            </a:r>
          </a:p>
          <a:p>
            <a:r>
              <a:rPr lang="ru-RU" dirty="0"/>
              <a:t>2.Тушканчик</a:t>
            </a:r>
          </a:p>
          <a:p>
            <a:r>
              <a:rPr lang="ru-RU" dirty="0"/>
              <a:t>3.Луговая собачка</a:t>
            </a:r>
          </a:p>
          <a:p>
            <a:r>
              <a:rPr lang="ru-RU" dirty="0"/>
              <a:t>4.Кулан –это родственник лошади</a:t>
            </a:r>
          </a:p>
          <a:p>
            <a:endParaRPr lang="ru-RU" dirty="0"/>
          </a:p>
        </p:txBody>
      </p:sp>
      <p:pic>
        <p:nvPicPr>
          <p:cNvPr id="2052" name="Picture 4" descr="Более 9 600 работ на тему «луговая собачка»: стоковые фото, картинки и  изображения royalty-free - iStock">
            <a:extLst>
              <a:ext uri="{FF2B5EF4-FFF2-40B4-BE49-F238E27FC236}">
                <a16:creationId xmlns:a16="http://schemas.microsoft.com/office/drawing/2014/main" id="{373CAD09-609D-346D-9D7D-93FFAA4E7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996016"/>
            <a:ext cx="8940800" cy="568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урок-байбак — Фото №1415427">
            <a:extLst>
              <a:ext uri="{FF2B5EF4-FFF2-40B4-BE49-F238E27FC236}">
                <a16:creationId xmlns:a16="http://schemas.microsoft.com/office/drawing/2014/main" id="{A3A89457-C29C-1823-6DA0-0E2ECBE02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14" y="393593"/>
            <a:ext cx="5281682" cy="628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к вернуть кулана в российские степи - Статьи и репортажи РГО">
            <a:extLst>
              <a:ext uri="{FF2B5EF4-FFF2-40B4-BE49-F238E27FC236}">
                <a16:creationId xmlns:a16="http://schemas.microsoft.com/office/drawing/2014/main" id="{EEDA5037-D0BA-BA4C-929F-7293E1F41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839818"/>
            <a:ext cx="9180513" cy="601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45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155575D-9D61-797D-40E9-EF259CE2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4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53DBCC-C955-5102-ACD5-3E55E502C925}"/>
              </a:ext>
            </a:extLst>
          </p:cNvPr>
          <p:cNvSpPr txBox="1"/>
          <p:nvPr/>
        </p:nvSpPr>
        <p:spPr>
          <a:xfrm>
            <a:off x="533400" y="292100"/>
            <a:ext cx="6388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конечно же птицы</a:t>
            </a:r>
          </a:p>
          <a:p>
            <a:r>
              <a:rPr lang="ru-RU" dirty="0"/>
              <a:t>1.Кобчик</a:t>
            </a:r>
          </a:p>
          <a:p>
            <a:r>
              <a:rPr lang="ru-RU" dirty="0"/>
              <a:t>2.Дрофа</a:t>
            </a:r>
          </a:p>
          <a:p>
            <a:r>
              <a:rPr lang="ru-RU" dirty="0"/>
              <a:t>3.Журавли-красавки</a:t>
            </a:r>
          </a:p>
          <a:p>
            <a:r>
              <a:rPr lang="ru-RU" dirty="0"/>
              <a:t>4.Жаворонки</a:t>
            </a:r>
          </a:p>
        </p:txBody>
      </p:sp>
      <p:pic>
        <p:nvPicPr>
          <p:cNvPr id="3074" name="Picture 2" descr="Амурский кобчик (Falco amurensis)">
            <a:extLst>
              <a:ext uri="{FF2B5EF4-FFF2-40B4-BE49-F238E27FC236}">
                <a16:creationId xmlns:a16="http://schemas.microsoft.com/office/drawing/2014/main" id="{CD4A0A0D-99DD-FECF-20F5-A3EC799B8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424" y="827786"/>
            <a:ext cx="7823200" cy="520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Дрофы занимаются самолечением средствами народной медицины">
            <a:extLst>
              <a:ext uri="{FF2B5EF4-FFF2-40B4-BE49-F238E27FC236}">
                <a16:creationId xmlns:a16="http://schemas.microsoft.com/office/drawing/2014/main" id="{B71EDF93-C599-C9BF-CD56-86A07ACFD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24" y="450997"/>
            <a:ext cx="76200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Журавль-красавка — индикатор экологического благополучия в степях России">
            <a:extLst>
              <a:ext uri="{FF2B5EF4-FFF2-40B4-BE49-F238E27FC236}">
                <a16:creationId xmlns:a16="http://schemas.microsoft.com/office/drawing/2014/main" id="{E6513288-FF11-7224-A1BE-E6D829BEE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424" y="320822"/>
            <a:ext cx="76200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Степной жаворонок (Melanocorypha calandra). Птицы Европейской России.">
            <a:extLst>
              <a:ext uri="{FF2B5EF4-FFF2-40B4-BE49-F238E27FC236}">
                <a16:creationId xmlns:a16="http://schemas.microsoft.com/office/drawing/2014/main" id="{3074542A-BE8E-1B64-AF17-F8054E02D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424" y="450997"/>
            <a:ext cx="8225024" cy="616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25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423</Words>
  <Application>Microsoft Office PowerPoint</Application>
  <PresentationFormat>Широкоэкранный</PresentationFormat>
  <Paragraphs>44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</dc:creator>
  <cp:lastModifiedBy>roma</cp:lastModifiedBy>
  <cp:revision>2</cp:revision>
  <dcterms:created xsi:type="dcterms:W3CDTF">2024-02-01T16:13:08Z</dcterms:created>
  <dcterms:modified xsi:type="dcterms:W3CDTF">2024-02-06T18:38:13Z</dcterms:modified>
</cp:coreProperties>
</file>