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E3D15E-21A4-46C4-9FBC-3E198D4E270B}" v="184" dt="2024-02-16T16:36:58.8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0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природа, на открытом воздухе, небо, пейзаж&#10;&#10;Автоматически созданное описание">
            <a:extLst>
              <a:ext uri="{FF2B5EF4-FFF2-40B4-BE49-F238E27FC236}">
                <a16:creationId xmlns:a16="http://schemas.microsoft.com/office/drawing/2014/main" id="{245F6B72-8450-B42B-5A47-4463B15FF1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882" r="-1" b="21059"/>
          <a:stretch/>
        </p:blipFill>
        <p:spPr>
          <a:xfrm>
            <a:off x="-1" y="10"/>
            <a:ext cx="12228129" cy="4666928"/>
          </a:xfrm>
          <a:prstGeom prst="rect">
            <a:avLst/>
          </a:prstGeom>
        </p:spPr>
      </p:pic>
      <p:grpSp>
        <p:nvGrpSpPr>
          <p:cNvPr id="30" name="Group 22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2987478"/>
            <a:ext cx="12228128" cy="1828800"/>
            <a:chOff x="-305" y="2987478"/>
            <a:chExt cx="12188952" cy="1828800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D03A94A-ADF5-4334-86B1-DBA5F70AC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24">
              <a:extLst>
                <a:ext uri="{FF2B5EF4-FFF2-40B4-BE49-F238E27FC236}">
                  <a16:creationId xmlns:a16="http://schemas.microsoft.com/office/drawing/2014/main" id="{385A18E1-CBE3-4BBD-B1B7-CDBCA685E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33EDCAA-1D6C-4710-9DA1-C7FC946D8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32" name="Freeform: Shape 26">
              <a:extLst>
                <a:ext uri="{FF2B5EF4-FFF2-40B4-BE49-F238E27FC236}">
                  <a16:creationId xmlns:a16="http://schemas.microsoft.com/office/drawing/2014/main" id="{3916FBF2-1CC9-460D-A42B-FB77E515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3613" y="447687"/>
            <a:ext cx="11805439" cy="123115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hames"/>
              </a:rPr>
              <a:t>«</a:t>
            </a:r>
            <a:r>
              <a:rPr lang="en-US" sz="2800" err="1">
                <a:solidFill>
                  <a:schemeClr val="bg1"/>
                </a:solidFill>
                <a:latin typeface="Thames"/>
              </a:rPr>
              <a:t>Экология</a:t>
            </a:r>
            <a:r>
              <a:rPr lang="en-US" sz="2800" dirty="0">
                <a:solidFill>
                  <a:schemeClr val="bg1"/>
                </a:solidFill>
                <a:latin typeface="Thames"/>
              </a:rPr>
              <a:t> и </a:t>
            </a:r>
            <a:r>
              <a:rPr lang="en-US" sz="2800" err="1">
                <a:solidFill>
                  <a:schemeClr val="bg1"/>
                </a:solidFill>
                <a:latin typeface="Thames"/>
              </a:rPr>
              <a:t>фенология</a:t>
            </a:r>
            <a:r>
              <a:rPr lang="en-US" sz="2800" dirty="0">
                <a:solidFill>
                  <a:schemeClr val="bg1"/>
                </a:solidFill>
                <a:latin typeface="Thames"/>
              </a:rPr>
              <a:t>»: </a:t>
            </a:r>
            <a:br>
              <a:rPr lang="en-US" sz="2800" dirty="0">
                <a:solidFill>
                  <a:schemeClr val="bg1"/>
                </a:solidFill>
                <a:latin typeface="Thames"/>
              </a:rPr>
            </a:br>
            <a:r>
              <a:rPr lang="en-US" sz="2800" err="1">
                <a:solidFill>
                  <a:schemeClr val="bg1"/>
                </a:solidFill>
                <a:latin typeface="Thames"/>
              </a:rPr>
              <a:t>мастер-класс</a:t>
            </a:r>
            <a:br>
              <a:rPr lang="en-US" sz="2800" dirty="0">
                <a:solidFill>
                  <a:schemeClr val="bg1"/>
                </a:solidFill>
                <a:latin typeface="Thames"/>
              </a:rPr>
            </a:br>
            <a:r>
              <a:rPr lang="en-US" sz="2800" dirty="0">
                <a:solidFill>
                  <a:schemeClr val="bg1"/>
                </a:solidFill>
                <a:latin typeface="Thames"/>
              </a:rPr>
              <a:t> «</a:t>
            </a:r>
            <a:r>
              <a:rPr lang="en-US" sz="2800" err="1">
                <a:solidFill>
                  <a:schemeClr val="bg1"/>
                </a:solidFill>
                <a:latin typeface="Thames"/>
              </a:rPr>
              <a:t>Ознакомление</a:t>
            </a:r>
            <a:endParaRPr lang="en-US" sz="2800">
              <a:solidFill>
                <a:schemeClr val="bg1"/>
              </a:solidFill>
              <a:latin typeface="Thames"/>
            </a:endParaRPr>
          </a:p>
          <a:p>
            <a:r>
              <a:rPr lang="en-US" sz="2800" err="1">
                <a:solidFill>
                  <a:schemeClr val="bg1"/>
                </a:solidFill>
                <a:latin typeface="Thames"/>
              </a:rPr>
              <a:t>дошкольников</a:t>
            </a:r>
            <a:r>
              <a:rPr lang="en-US" sz="2800" dirty="0">
                <a:solidFill>
                  <a:schemeClr val="bg1"/>
                </a:solidFill>
                <a:latin typeface="Thames"/>
              </a:rPr>
              <a:t> с </a:t>
            </a:r>
            <a:r>
              <a:rPr lang="en-US" sz="2800" err="1">
                <a:solidFill>
                  <a:schemeClr val="bg1"/>
                </a:solidFill>
                <a:latin typeface="Thames"/>
              </a:rPr>
              <a:t>природными</a:t>
            </a:r>
            <a:r>
              <a:rPr lang="en-US" sz="2800" dirty="0">
                <a:solidFill>
                  <a:schemeClr val="bg1"/>
                </a:solidFill>
                <a:latin typeface="Thames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hames"/>
              </a:rPr>
              <a:t>зонами</a:t>
            </a:r>
            <a:r>
              <a:rPr lang="en-US" sz="2800" dirty="0">
                <a:solidFill>
                  <a:schemeClr val="bg1"/>
                </a:solidFill>
                <a:latin typeface="Thames"/>
              </a:rPr>
              <a:t> в </a:t>
            </a:r>
            <a:r>
              <a:rPr lang="en-US" sz="2800" err="1">
                <a:solidFill>
                  <a:schemeClr val="bg1"/>
                </a:solidFill>
                <a:latin typeface="Thames"/>
              </a:rPr>
              <a:t>соответствии</a:t>
            </a:r>
            <a:r>
              <a:rPr lang="en-US" sz="2800" dirty="0">
                <a:solidFill>
                  <a:schemeClr val="bg1"/>
                </a:solidFill>
                <a:latin typeface="Thames"/>
              </a:rPr>
              <a:t> с ФОП ДО: </a:t>
            </a:r>
            <a:r>
              <a:rPr lang="en-US" sz="2800" err="1">
                <a:solidFill>
                  <a:schemeClr val="bg1"/>
                </a:solidFill>
                <a:latin typeface="Thames"/>
              </a:rPr>
              <a:t>пустыни</a:t>
            </a:r>
            <a:r>
              <a:rPr lang="en-US" sz="2800" dirty="0">
                <a:solidFill>
                  <a:schemeClr val="bg1"/>
                </a:solidFill>
                <a:latin typeface="Thames"/>
              </a:rPr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02296" y="4077110"/>
            <a:ext cx="2900607" cy="139842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1400" err="1">
                <a:solidFill>
                  <a:schemeClr val="tx2"/>
                </a:solidFill>
                <a:latin typeface="Thames"/>
              </a:rPr>
              <a:t>Выполнили</a:t>
            </a:r>
            <a:r>
              <a:rPr lang="en-US" sz="1400" dirty="0">
                <a:solidFill>
                  <a:schemeClr val="tx2"/>
                </a:solidFill>
                <a:latin typeface="Thames"/>
              </a:rPr>
              <a:t>:</a:t>
            </a:r>
            <a:br>
              <a:rPr lang="en-US" sz="1400" dirty="0">
                <a:latin typeface="Thames"/>
              </a:rPr>
            </a:br>
            <a:r>
              <a:rPr lang="en-US" sz="1400" err="1">
                <a:solidFill>
                  <a:schemeClr val="tx2"/>
                </a:solidFill>
                <a:latin typeface="Thames"/>
              </a:rPr>
              <a:t>Воспитатели</a:t>
            </a:r>
            <a:r>
              <a:rPr lang="en-US" sz="1400" dirty="0">
                <a:solidFill>
                  <a:schemeClr val="tx2"/>
                </a:solidFill>
                <a:latin typeface="Thames"/>
              </a:rPr>
              <a:t> ГБДОУ №31</a:t>
            </a:r>
            <a:endParaRPr lang="ru-RU" sz="1400">
              <a:solidFill>
                <a:schemeClr val="tx2"/>
              </a:solidFill>
              <a:latin typeface="Thames"/>
            </a:endParaRPr>
          </a:p>
          <a:p>
            <a:pPr algn="l"/>
            <a:r>
              <a:rPr lang="en-US" sz="1400" err="1">
                <a:solidFill>
                  <a:schemeClr val="tx2"/>
                </a:solidFill>
                <a:latin typeface="Thames"/>
              </a:rPr>
              <a:t>Василеостровского</a:t>
            </a:r>
            <a:r>
              <a:rPr lang="en-US" sz="1400" dirty="0">
                <a:solidFill>
                  <a:schemeClr val="tx2"/>
                </a:solidFill>
                <a:latin typeface="Thames"/>
              </a:rPr>
              <a:t> </a:t>
            </a:r>
            <a:r>
              <a:rPr lang="en-US" sz="1400" err="1">
                <a:solidFill>
                  <a:schemeClr val="tx2"/>
                </a:solidFill>
                <a:latin typeface="Thames"/>
              </a:rPr>
              <a:t>района</a:t>
            </a:r>
            <a:endParaRPr lang="en-US" sz="1400" dirty="0">
              <a:solidFill>
                <a:schemeClr val="tx2"/>
              </a:solidFill>
              <a:latin typeface="Thames"/>
            </a:endParaRPr>
          </a:p>
          <a:p>
            <a:pPr algn="l"/>
            <a:r>
              <a:rPr lang="en-US" sz="1400" err="1">
                <a:solidFill>
                  <a:schemeClr val="tx2"/>
                </a:solidFill>
                <a:latin typeface="Thames"/>
              </a:rPr>
              <a:t>Панкратьева</a:t>
            </a:r>
            <a:r>
              <a:rPr lang="en-US" sz="1400" dirty="0">
                <a:solidFill>
                  <a:schemeClr val="tx2"/>
                </a:solidFill>
                <a:latin typeface="Thames"/>
              </a:rPr>
              <a:t> И.А.</a:t>
            </a:r>
          </a:p>
          <a:p>
            <a:pPr algn="l"/>
            <a:r>
              <a:rPr lang="en-US" sz="1400" err="1">
                <a:solidFill>
                  <a:schemeClr val="tx2"/>
                </a:solidFill>
                <a:latin typeface="Thames"/>
              </a:rPr>
              <a:t>Половцева</a:t>
            </a:r>
            <a:r>
              <a:rPr lang="en-US" sz="1400" dirty="0">
                <a:solidFill>
                  <a:schemeClr val="tx2"/>
                </a:solidFill>
                <a:latin typeface="Thames"/>
              </a:rPr>
              <a:t> О.Ю.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/>
              </a:solidFill>
              <a:latin typeface="Thame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D02E00-643B-2247-CAFA-4D99F4A08C58}"/>
              </a:ext>
            </a:extLst>
          </p:cNvPr>
          <p:cNvSpPr txBox="1"/>
          <p:nvPr/>
        </p:nvSpPr>
        <p:spPr>
          <a:xfrm>
            <a:off x="5008756" y="6105292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400" dirty="0">
                <a:latin typeface="Thames"/>
              </a:rPr>
              <a:t>Санкт-Петербург</a:t>
            </a:r>
          </a:p>
          <a:p>
            <a:pPr algn="ctr"/>
            <a:r>
              <a:rPr lang="ru-RU" sz="1400" dirty="0">
                <a:latin typeface="Thames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Изображение выглядит как на открытом воздухе, небо, Ледниковый рельеф, снег&#10;&#10;Автоматически созданное описание">
            <a:extLst>
              <a:ext uri="{FF2B5EF4-FFF2-40B4-BE49-F238E27FC236}">
                <a16:creationId xmlns:a16="http://schemas.microsoft.com/office/drawing/2014/main" id="{30901D74-A43F-4673-8AF8-B76196FAF4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0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DEDB93-D9CC-E290-2641-1BAABE667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400" i="1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Арктические</a:t>
            </a:r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i="1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пустыни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 —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отдельный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вид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пустынь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,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который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сильно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отличается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от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всех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других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;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располагаются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в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Арктике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и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на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Антарктиде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.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Антарктическая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пустыня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является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самой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большой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пустыней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в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мире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,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характеризуется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крайне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суровым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холодным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климатом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—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температура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может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опускаться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до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-60°C, а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осадков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в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ней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выпадет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даже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меньше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,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чем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в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Сахаре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5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09B31-EE3C-4DCE-88F0-EA3FE2AB8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82D9556-7EB0-4226-B5CF-E48584DA6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17261" y="889461"/>
            <a:ext cx="3011208" cy="5138270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5CB55C-8923-24F6-8D67-FD1D5E9FF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762" y="1836766"/>
            <a:ext cx="4489636" cy="25374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ru-RU" dirty="0">
                <a:latin typeface="Thame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144025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Изображение выглядит как дюна, природа, песок, небо&#10;&#10;Автоматически созданное описание">
            <a:extLst>
              <a:ext uri="{FF2B5EF4-FFF2-40B4-BE49-F238E27FC236}">
                <a16:creationId xmlns:a16="http://schemas.microsoft.com/office/drawing/2014/main" id="{AA2EFE6C-22A0-8BBE-0220-81519D2860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7C3553-CCA0-7314-CD55-B4B12A15E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400" i="1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Пустыня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 — 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территория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,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характеризующаяся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засушливым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климатом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и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высокой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испаряемостью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457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C87539-677C-4BCB-33A6-A512537AC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anchor="b">
            <a:normAutofit/>
          </a:bodyPr>
          <a:lstStyle/>
          <a:p>
            <a:r>
              <a:rPr lang="ru-RU" sz="1400" dirty="0">
                <a:latin typeface="Thames"/>
                <a:ea typeface="+mj-lt"/>
                <a:cs typeface="+mj-lt"/>
              </a:rPr>
              <a:t>Пустыни — зоны, в которых выпадает очень мало осадков, но при этом вода испаряется намного быстрее из-за высоких температур. В некоторых пустынях температура воздуха достигает почти +70°C. В пустынях почти негде спрятаться от солнца — нет высоких деревьев, зданий, которые отбрасывали бы тень.</a:t>
            </a:r>
            <a:endParaRPr lang="ru-RU" sz="1400">
              <a:latin typeface="Thame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3" descr="Изображение выглядит как на открытом воздухе, небо, Рельеф, образовавшийся под воздействием ветра, песок&#10;&#10;Автоматически созданное описание">
            <a:extLst>
              <a:ext uri="{FF2B5EF4-FFF2-40B4-BE49-F238E27FC236}">
                <a16:creationId xmlns:a16="http://schemas.microsoft.com/office/drawing/2014/main" id="{E0A97DFA-8795-8720-2233-35E993F07F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7" r="30752" b="-2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5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1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170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Изображение выглядит как природа, облако, на открытом воздухе, дюна&#10;&#10;Автоматически созданное описание">
            <a:extLst>
              <a:ext uri="{FF2B5EF4-FFF2-40B4-BE49-F238E27FC236}">
                <a16:creationId xmlns:a16="http://schemas.microsoft.com/office/drawing/2014/main" id="{395EF7EF-B300-2DA6-D460-7513CEE2B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0666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B4DCD3-1160-2F3B-67EA-00F26C514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Воздух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в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пустыни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крайне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быстро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прогревается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, а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ночью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сильно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охлаждается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,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из-за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этого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днём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в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пустынях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невероятно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жарко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, а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ночью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—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холодно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.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Для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пустынь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характерен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 </a:t>
            </a:r>
            <a:r>
              <a:rPr lang="en-US" sz="1400" u="sng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суховей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 —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жаркая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погода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с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низкой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влажностью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и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сильным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ветром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— и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пыльные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бури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007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BC26A6C-7FF2-8EC8-267A-A80F83FE9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992" y="1941362"/>
            <a:ext cx="4492454" cy="241909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ru-RU" sz="1400" dirty="0">
                <a:latin typeface="Thames"/>
                <a:ea typeface="+mn-lt"/>
                <a:cs typeface="+mn-lt"/>
              </a:rPr>
              <a:t>Выделяют следующие виды пустынь:</a:t>
            </a:r>
            <a:endParaRPr lang="ru-RU" sz="1400" dirty="0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400" dirty="0">
                <a:latin typeface="Thames"/>
                <a:ea typeface="+mn-lt"/>
                <a:cs typeface="+mn-lt"/>
              </a:rPr>
              <a:t>песчаный;</a:t>
            </a:r>
            <a:endParaRPr lang="ru-RU" sz="1400" dirty="0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400" dirty="0">
                <a:latin typeface="Thames"/>
                <a:ea typeface="+mn-lt"/>
                <a:cs typeface="+mn-lt"/>
              </a:rPr>
              <a:t>каменистый;</a:t>
            </a:r>
            <a:endParaRPr lang="ru-RU" sz="1400" dirty="0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400" dirty="0">
                <a:latin typeface="Thames"/>
                <a:ea typeface="+mn-lt"/>
                <a:cs typeface="+mn-lt"/>
              </a:rPr>
              <a:t>глинистый;</a:t>
            </a:r>
            <a:endParaRPr lang="ru-RU" sz="1400" dirty="0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400" dirty="0">
                <a:latin typeface="Thames"/>
                <a:ea typeface="+mn-lt"/>
                <a:cs typeface="+mn-lt"/>
              </a:rPr>
              <a:t>солончаковый;</a:t>
            </a:r>
            <a:endParaRPr lang="ru-RU" sz="1400" dirty="0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400" dirty="0">
                <a:latin typeface="Thames"/>
                <a:ea typeface="+mn-lt"/>
                <a:cs typeface="+mn-lt"/>
              </a:rPr>
              <a:t>арктический.</a:t>
            </a:r>
            <a:endParaRPr lang="ru-RU" sz="1400" dirty="0">
              <a:latin typeface="Thames"/>
            </a:endParaRPr>
          </a:p>
          <a:p>
            <a:pPr marL="0" indent="0">
              <a:buNone/>
            </a:pPr>
            <a:endParaRPr lang="ru-RU" sz="1400" dirty="0">
              <a:latin typeface="Thame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9615" y="197110"/>
            <a:ext cx="2020824" cy="2020824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 descr="Изображение выглядит как природа, дюна, на открытом воздухе, песок&#10;&#10;Автоматически созданное описание">
            <a:extLst>
              <a:ext uri="{FF2B5EF4-FFF2-40B4-BE49-F238E27FC236}">
                <a16:creationId xmlns:a16="http://schemas.microsoft.com/office/drawing/2014/main" id="{D41C0A56-CFD3-3899-172F-D584E89BB4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80" r="10773" b="4"/>
          <a:stretch/>
        </p:blipFill>
        <p:spPr>
          <a:xfrm>
            <a:off x="5714207" y="361702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-1626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1428" y="2550745"/>
            <a:ext cx="3072384" cy="3072384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на открытом воздухе, небо, земля, камень&#10;&#10;Автоматически созданное описание">
            <a:extLst>
              <a:ext uri="{FF2B5EF4-FFF2-40B4-BE49-F238E27FC236}">
                <a16:creationId xmlns:a16="http://schemas.microsoft.com/office/drawing/2014/main" id="{D5E01B7E-6276-A2D8-4DEB-E12980E77D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97" r="21956" b="5"/>
          <a:stretch/>
        </p:blipFill>
        <p:spPr>
          <a:xfrm>
            <a:off x="5886020" y="2715337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</p:spPr>
      </p:pic>
      <p:pic>
        <p:nvPicPr>
          <p:cNvPr id="4" name="Рисунок 3" descr="Изображение выглядит как на открытом воздухе, небо, Ледниковый рельеф, снег&#10;&#10;Автоматически созданное описание">
            <a:extLst>
              <a:ext uri="{FF2B5EF4-FFF2-40B4-BE49-F238E27FC236}">
                <a16:creationId xmlns:a16="http://schemas.microsoft.com/office/drawing/2014/main" id="{AE1F6B2D-8C32-DC29-711C-D8F070B90F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840" r="5011" b="-1"/>
          <a:stretch/>
        </p:blipFill>
        <p:spPr>
          <a:xfrm>
            <a:off x="8278624" y="2"/>
            <a:ext cx="3913376" cy="3281569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DC29AC1-2821-4FCC-B597-88DAF39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3162" y="4604085"/>
            <a:ext cx="4281112" cy="2253913"/>
          </a:xfrm>
          <a:custGeom>
            <a:avLst/>
            <a:gdLst>
              <a:gd name="connsiteX0" fmla="*/ 2140556 w 4281112"/>
              <a:gd name="connsiteY0" fmla="*/ 0 h 2253913"/>
              <a:gd name="connsiteX1" fmla="*/ 4281112 w 4281112"/>
              <a:gd name="connsiteY1" fmla="*/ 2140556 h 2253913"/>
              <a:gd name="connsiteX2" fmla="*/ 4275388 w 4281112"/>
              <a:gd name="connsiteY2" fmla="*/ 2253913 h 2253913"/>
              <a:gd name="connsiteX3" fmla="*/ 5724 w 4281112"/>
              <a:gd name="connsiteY3" fmla="*/ 2253913 h 2253913"/>
              <a:gd name="connsiteX4" fmla="*/ 0 w 4281112"/>
              <a:gd name="connsiteY4" fmla="*/ 2140556 h 2253913"/>
              <a:gd name="connsiteX5" fmla="*/ 2140556 w 4281112"/>
              <a:gd name="connsiteY5" fmla="*/ 0 h 22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1112" h="2253913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 descr="Изображение выглядит как небо, облако, заход солнц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F2BE04C-33B6-BA07-A075-9D58968806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" b="20798"/>
          <a:stretch/>
        </p:blipFill>
        <p:spPr>
          <a:xfrm>
            <a:off x="1818614" y="4769536"/>
            <a:ext cx="3950208" cy="2088462"/>
          </a:xfrm>
          <a:custGeom>
            <a:avLst/>
            <a:gdLst/>
            <a:ahLst/>
            <a:cxnLst/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 descr="Изображение выглядит как небо, на открытом воздухе, земля, засуха&#10;&#10;Автоматически созданное описание">
            <a:extLst>
              <a:ext uri="{FF2B5EF4-FFF2-40B4-BE49-F238E27FC236}">
                <a16:creationId xmlns:a16="http://schemas.microsoft.com/office/drawing/2014/main" id="{C42F2462-2E71-9CBF-207A-6753A9D6065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313" r="17856" b="-4"/>
          <a:stretch/>
        </p:blipFill>
        <p:spPr>
          <a:xfrm>
            <a:off x="9009416" y="4131546"/>
            <a:ext cx="3178912" cy="2726454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90390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Изображение выглядит как природа, дюна, на открытом воздухе, песок&#10;&#10;Автоматически созданное описание">
            <a:extLst>
              <a:ext uri="{FF2B5EF4-FFF2-40B4-BE49-F238E27FC236}">
                <a16:creationId xmlns:a16="http://schemas.microsoft.com/office/drawing/2014/main" id="{596D2041-1F7C-35E7-3D61-2E6B4A307D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1D0BE-1247-74FD-E6A8-356C55482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Песчаные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пустыни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—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те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,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что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покрыты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песком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. К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песчаным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относится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и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самая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большая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жаркая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и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известная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пустыня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—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Сахара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,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она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занимает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почти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весь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север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Африки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,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по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размеру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она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может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сравниться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со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всей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Бразилией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496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Изображение выглядит как на открытом воздухе, небо, земля, камень&#10;&#10;Автоматически созданное описание">
            <a:extLst>
              <a:ext uri="{FF2B5EF4-FFF2-40B4-BE49-F238E27FC236}">
                <a16:creationId xmlns:a16="http://schemas.microsoft.com/office/drawing/2014/main" id="{24FBC5A3-10DE-2D12-E9C6-D3CC128EBC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1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EE0879-8F03-8888-2ABD-18F7152A1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Каменистые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пустыни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—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пустыни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,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покрытые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щебнем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и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галькой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,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развиваются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обычно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на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плато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низкогорий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629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Изображение выглядит как небо, на открытом воздухе, земля, засуха&#10;&#10;Автоматически созданное описание">
            <a:extLst>
              <a:ext uri="{FF2B5EF4-FFF2-40B4-BE49-F238E27FC236}">
                <a16:creationId xmlns:a16="http://schemas.microsoft.com/office/drawing/2014/main" id="{103104BE-C98C-98D0-048E-59A9FC5E73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E7D903-5A81-7DA7-F0C3-BEBC6D731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Глинистые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пустыни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—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равнинные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пустыни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,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чаще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всего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такие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пустыни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занимают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плоскогорья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или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образуются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на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дне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впадин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,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лишённых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воды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406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Изображение выглядит как небо, облако, заход солнц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FD76B76B-DC3E-77AC-9742-A4EC634D79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3D1981-1BE9-AD02-60AF-9BFFB98DD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Солончаковые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пустыни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—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участки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пустыни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,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которые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образуются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после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испарения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минерализованных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грунтовых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вод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или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на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побережьях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,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лишённых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воды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4801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«Экология и фенология»:  мастер-класс  «Ознакомление дошкольников с природными зонами в соответствии с ФОП ДО: пустыни»</vt:lpstr>
      <vt:lpstr>Пустыня — территория, характеризующаяся засушливым климатом и высокой испаряемостью.</vt:lpstr>
      <vt:lpstr>Пустыни — зоны, в которых выпадает очень мало осадков, но при этом вода испаряется намного быстрее из-за высоких температур. В некоторых пустынях температура воздуха достигает почти +70°C. В пустынях почти негде спрятаться от солнца — нет высоких деревьев, зданий, которые отбрасывали бы тень.</vt:lpstr>
      <vt:lpstr>Воздух в пустыни крайне быстро прогревается, а ночью сильно охлаждается, из-за этого днём в пустынях невероятно жарко, а ночью — холодно. Для пустынь характерен суховей — жаркая погода с низкой влажностью и сильным ветром — и пыльные бури.</vt:lpstr>
      <vt:lpstr>Презентация PowerPoint</vt:lpstr>
      <vt:lpstr>Песчаные пустыни — те, что покрыты песком. К песчаным относится и самая большая жаркая и известная пустыня — Сахара, она занимает почти весь север Африки, по размеру она может сравниться со всей Бразилией.</vt:lpstr>
      <vt:lpstr>Каменистые пустыни — пустыни, покрытые щебнем и галькой, развиваются обычно на плато низкогорий.</vt:lpstr>
      <vt:lpstr>Глинистые пустыни — равнинные пустыни, чаще всего такие пустыни занимают плоскогорья или образуются на дне впадин, лишённых воды.</vt:lpstr>
      <vt:lpstr>Солончаковые пустыни — участки пустыни, которые образуются после испарения минерализованных грунтовых вод или на побережьях, лишённых воды.</vt:lpstr>
      <vt:lpstr>Арктические пустыни — отдельный вид пустынь, который сильно отличается от всех других; располагаются в Арктике и на Антарктиде. Антарктическая пустыня является самой большой пустыней в мире, характеризуется крайне суровым холодным климатом — температура может опускаться до -60°C, а осадков в ней выпадет даже меньше, чем в Сахаре.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72</cp:revision>
  <dcterms:created xsi:type="dcterms:W3CDTF">2024-02-16T16:24:46Z</dcterms:created>
  <dcterms:modified xsi:type="dcterms:W3CDTF">2024-02-16T16:37:19Z</dcterms:modified>
</cp:coreProperties>
</file>