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7" r:id="rId6"/>
    <p:sldId id="269" r:id="rId7"/>
    <p:sldId id="268" r:id="rId8"/>
    <p:sldId id="266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FED7FB-A2AE-47AC-B69A-8E67DFD3EF2A}" v="282" dt="2024-01-27T16:04:08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9049" y="-2052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hames"/>
              </a:rPr>
              <a:t>Ознакомление дошкольников с природными зонами в соответствии с ФОП ДО: степи.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78951" y="3425477"/>
            <a:ext cx="3039053" cy="151534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latin typeface="Thames"/>
              </a:rPr>
              <a:t>Выполнили: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Thames"/>
              </a:rPr>
              <a:t>Воспитатели ГБДОУ №31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Thames"/>
              </a:rPr>
              <a:t>Василеостровского района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Thames"/>
              </a:rPr>
              <a:t>Панкратьева И.А.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Thames"/>
              </a:rPr>
              <a:t>Половцева О.Ю.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83B672-5FBB-04F0-3F87-C36A472C1DCA}"/>
              </a:ext>
            </a:extLst>
          </p:cNvPr>
          <p:cNvSpPr txBox="1"/>
          <p:nvPr/>
        </p:nvSpPr>
        <p:spPr>
          <a:xfrm>
            <a:off x="4795024" y="575217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Thames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hames"/>
              </a:rPr>
              <a:t>Санкт-Петербург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hame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4F2ED-B1CF-55EB-A3C6-658D59B3E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ru-RU" sz="4000" dirty="0">
                <a:latin typeface="Thames"/>
              </a:rPr>
              <a:t>Степь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CDC868-2CF5-A120-A78D-92ECA9961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hames"/>
                <a:ea typeface="+mn-lt"/>
                <a:cs typeface="+mn-lt"/>
              </a:rPr>
              <a:t>– это равнинная природная зона, встречается и в Северном, и в Южном полушарии. Располагается в умеренном и субтропическом климате, на стыке между лесостепями и полупустынями. К сожалению, количество таких ландшафтов постепенно уменьшается. Это связано с деятельностью человека: степи используются для выращивания сельскохозяйственных культур. Кроме того, травянистый покров этих мест является излюбленным местом для выпаса скота. </a:t>
            </a:r>
            <a:endParaRPr lang="ru-RU" sz="2000">
              <a:latin typeface="Thames"/>
            </a:endParaRPr>
          </a:p>
        </p:txBody>
      </p:sp>
      <p:pic>
        <p:nvPicPr>
          <p:cNvPr id="5" name="Picture 4" descr="Пшеничное поле">
            <a:extLst>
              <a:ext uri="{FF2B5EF4-FFF2-40B4-BE49-F238E27FC236}">
                <a16:creationId xmlns:a16="http://schemas.microsoft.com/office/drawing/2014/main" id="{10BFDDFA-6097-0F35-627B-A6EC6017B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57" r="17664" b="7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51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на открытом воздухе, облако, небо, пейзаж&#10;&#10;Автоматически созданное описание">
            <a:extLst>
              <a:ext uri="{FF2B5EF4-FFF2-40B4-BE49-F238E27FC236}">
                <a16:creationId xmlns:a16="http://schemas.microsoft.com/office/drawing/2014/main" id="{240C1751-6491-1E92-1340-B817869DD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49" r="26209"/>
          <a:stretch/>
        </p:blipFill>
        <p:spPr>
          <a:xfrm>
            <a:off x="20" y="10"/>
            <a:ext cx="3003103" cy="3912881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ва, на открытом воздухе, пейзаж, гора&#10;&#10;Автоматически созданное описание">
            <a:extLst>
              <a:ext uri="{FF2B5EF4-FFF2-40B4-BE49-F238E27FC236}">
                <a16:creationId xmlns:a16="http://schemas.microsoft.com/office/drawing/2014/main" id="{DA5D3BC2-E488-3025-5949-8B0B77C016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9" r="15747" b="2"/>
          <a:stretch/>
        </p:blipFill>
        <p:spPr>
          <a:xfrm>
            <a:off x="3180257" y="10"/>
            <a:ext cx="3016307" cy="2223328"/>
          </a:xfrm>
          <a:prstGeom prst="rect">
            <a:avLst/>
          </a:prstGeom>
        </p:spPr>
      </p:pic>
      <p:pic>
        <p:nvPicPr>
          <p:cNvPr id="4" name="Рисунок 3" descr="Изображение выглядит как на открытом воздухе, пейзаж, облако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9FBF6DA-1B35-21D8-C959-BC236E8585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87" r="31792" b="-2"/>
          <a:stretch/>
        </p:blipFill>
        <p:spPr>
          <a:xfrm>
            <a:off x="-1" y="4079988"/>
            <a:ext cx="3003123" cy="27780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на открытом воздухе, облако, небо, Растительное сообщество&#10;&#10;Автоматически созданное описание">
            <a:extLst>
              <a:ext uri="{FF2B5EF4-FFF2-40B4-BE49-F238E27FC236}">
                <a16:creationId xmlns:a16="http://schemas.microsoft.com/office/drawing/2014/main" id="{7C4B5643-31E4-BD88-2841-57E99A3D0D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5" r="8216" b="-1"/>
          <a:stretch/>
        </p:blipFill>
        <p:spPr>
          <a:xfrm>
            <a:off x="3180256" y="2395057"/>
            <a:ext cx="3016307" cy="2055326"/>
          </a:xfrm>
          <a:prstGeom prst="rect">
            <a:avLst/>
          </a:prstGeom>
        </p:spPr>
      </p:pic>
      <p:pic>
        <p:nvPicPr>
          <p:cNvPr id="7" name="Рисунок 6" descr="Изображение выглядит как на открытом воздухе, трава, облако, небо&#10;&#10;Автоматически созданное описание">
            <a:extLst>
              <a:ext uri="{FF2B5EF4-FFF2-40B4-BE49-F238E27FC236}">
                <a16:creationId xmlns:a16="http://schemas.microsoft.com/office/drawing/2014/main" id="{D767CA38-EABB-7FBF-6F6E-83B4F38CF3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076" r="5" b="5"/>
          <a:stretch/>
        </p:blipFill>
        <p:spPr>
          <a:xfrm>
            <a:off x="3180257" y="4629236"/>
            <a:ext cx="3016307" cy="222876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CE7036B-C47E-6B90-3B60-F90687046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7367" y="911069"/>
            <a:ext cx="4789763" cy="37138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Степи, в зависимости от преобладания различных видов растительности, делятся на следующие виды: </a:t>
            </a:r>
            <a:endParaRPr lang="ru-RU" sz="1400">
              <a:latin typeface="Thames"/>
            </a:endParaRPr>
          </a:p>
          <a:p>
            <a:pPr marL="0" indent="0"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Горные – для них характерна пышная растительность, степи Кавказа и Крыма – яркий пример этого типа.</a:t>
            </a:r>
          </a:p>
          <a:p>
            <a:pPr marL="0" indent="0"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Луговые (разнотравные) – в таких местах можно встретить самое большое разнообразие растительного мира. Эти зоны расположены на границе с лесами, их почва более плодородна. Степи Западной Сибири относятся к этому типу. </a:t>
            </a:r>
            <a:endParaRPr lang="ru-RU" sz="1400">
              <a:latin typeface="Thames"/>
            </a:endParaRPr>
          </a:p>
          <a:p>
            <a:pPr marL="0" indent="0"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Настоящие или ковыльные – преобладают злаковые растения, чаще всего – ковыль. </a:t>
            </a:r>
          </a:p>
          <a:p>
            <a:pPr marL="0" indent="0">
              <a:buNone/>
            </a:pPr>
            <a:r>
              <a:rPr lang="ru-RU" sz="1400" err="1">
                <a:latin typeface="Thames"/>
                <a:ea typeface="+mn-lt"/>
                <a:cs typeface="+mn-lt"/>
              </a:rPr>
              <a:t>Сазовые</a:t>
            </a:r>
            <a:r>
              <a:rPr lang="ru-RU" sz="1400" dirty="0">
                <a:latin typeface="Thames"/>
                <a:ea typeface="+mn-lt"/>
                <a:cs typeface="+mn-lt"/>
              </a:rPr>
              <a:t> – здесь произрастают растения, у которых есть надземные части, приспособленные к длительным засухам, однако им все же нужно получать увлажнение из почвы. Такие степи часто формируются по берегам крупных рек и в низинах. </a:t>
            </a:r>
          </a:p>
          <a:p>
            <a:pPr marL="0" indent="0"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Пустынные – почва здесь не плодородна, встречаются, в основном, неприхотливые растения – полынь, прутняк, перекати-поле. Иногда некогда богатые природные зоны превращаются в такие степи из-за деятельности человека.</a:t>
            </a:r>
            <a:endParaRPr lang="ru-RU" sz="1400">
              <a:latin typeface="Thames"/>
            </a:endParaRPr>
          </a:p>
        </p:txBody>
      </p:sp>
    </p:spTree>
    <p:extLst>
      <p:ext uri="{BB962C8B-B14F-4D97-AF65-F5344CB8AC3E}">
        <p14:creationId xmlns:p14="http://schemas.microsoft.com/office/powerpoint/2010/main" val="401481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F69A1-8C62-A532-881A-045F1501C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ru-RU" sz="4000" dirty="0">
                <a:latin typeface="Thames"/>
                <a:ea typeface="+mj-lt"/>
                <a:cs typeface="+mj-lt"/>
              </a:rPr>
              <a:t>Почвы</a:t>
            </a:r>
            <a:endParaRPr lang="ru-RU" sz="4000" dirty="0">
              <a:latin typeface="Thame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EB6581-BF46-DEB2-5940-0A127DE2D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hames"/>
                <a:ea typeface="+mn-lt"/>
                <a:cs typeface="+mn-lt"/>
              </a:rPr>
              <a:t>На территориях степей находится большое количество чернозема, который образуется из-за сухого климата и высокой температуры. Также в верхних слоях формируется гумус. Например, в степях Кубани его толщина может доходить до метра. Если на территории преобладает засушливый климат, то почва может быть солончаковой или засоленной. Также часто начинается процесс эрозии. В степной земле присутствует много магния, кальция и натрия. Из-за чего люди часто начинают здесь сельскохозяйственную деятельность.</a:t>
            </a:r>
            <a:endParaRPr lang="ru-RU" sz="2000" dirty="0">
              <a:latin typeface="Thames"/>
            </a:endParaRPr>
          </a:p>
        </p:txBody>
      </p:sp>
      <p:pic>
        <p:nvPicPr>
          <p:cNvPr id="4" name="Рисунок 3" descr="Изображение выглядит как на открытом воздухе, небо, почв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CE511FC-A52F-45BE-5AC4-E09844E4A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1" r="28893" b="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64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96761-E46C-532A-8B97-B318EC937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hames"/>
                <a:ea typeface="+mj-lt"/>
                <a:cs typeface="+mj-lt"/>
              </a:rPr>
              <a:t>Природные ресурсы степи</a:t>
            </a:r>
            <a:endParaRPr lang="ru-RU" sz="4000">
              <a:latin typeface="Thame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E4F6F3-3E31-4A8E-4BC5-2F73DC1C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321476"/>
            <a:ext cx="4864875" cy="3850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1700">
                <a:latin typeface="Thames"/>
                <a:ea typeface="+mn-lt"/>
                <a:cs typeface="+mn-lt"/>
              </a:rPr>
              <a:t>Расположение степей на территории России – Кавказ, побережье Черного моря, Забайкальский край и долина реки Обь. В российских степях господствует умеренно-континентальный климат с жарким летом и снежной зимой. Преобладание солнечных дней здесь отмечается в течение всего года. Минимальная температура в холодное время года доходит до -35°С, а в среднем составляет -19°С. Летом столбик термометра может подниматься до +35°С, а среднее значение находится на отметке +19°С. В год здесь выпадает от 300 до 450 мм осадков, как правило, это ливневые дожди. Большая часть воды не успевает насытить почву и стекает в низину. Часто бывают сухие горячие ветры – суховеи.</a:t>
            </a:r>
            <a:endParaRPr lang="ru-RU" sz="1700">
              <a:latin typeface="Thames"/>
            </a:endParaRPr>
          </a:p>
        </p:txBody>
      </p:sp>
      <p:pic>
        <p:nvPicPr>
          <p:cNvPr id="5" name="Рисунок 4" descr="Изображение выглядит как текст, кар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A4D2433-78C0-D096-231F-12C54602A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50" y="2749393"/>
            <a:ext cx="5178206" cy="295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423BB-DB24-BB0B-2430-1D8DF70F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223" y="557189"/>
            <a:ext cx="3826577" cy="1671566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hames"/>
                <a:ea typeface="+mj-lt"/>
                <a:cs typeface="+mj-lt"/>
              </a:rPr>
              <a:t>Фауна</a:t>
            </a:r>
            <a:endParaRPr lang="ru-RU" sz="4000">
              <a:latin typeface="Thames"/>
            </a:endParaRPr>
          </a:p>
        </p:txBody>
      </p:sp>
      <p:pic>
        <p:nvPicPr>
          <p:cNvPr id="8" name="Рисунок 7" descr="Изображение выглядит как млекопитающее, антилопа, живая природ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1C56F1D3-EEF2-BA5D-13F7-EE72F6F12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27" r="11000" b="2"/>
          <a:stretch/>
        </p:blipFill>
        <p:spPr>
          <a:xfrm>
            <a:off x="20" y="-1"/>
            <a:ext cx="3997732" cy="4469126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лекопитающее, кот, кошка европейская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790B28C2-CFE5-3A0B-BB13-2CACABD4F7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6" r="3269" b="2"/>
          <a:stretch/>
        </p:blipFill>
        <p:spPr>
          <a:xfrm>
            <a:off x="4184069" y="-2"/>
            <a:ext cx="3027239" cy="2226220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тица, на открытом воздухе, тра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2541E24E-976B-6823-0997-914660535F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-1"/>
          <a:stretch/>
        </p:blipFill>
        <p:spPr>
          <a:xfrm>
            <a:off x="4184069" y="2406570"/>
            <a:ext cx="3027239" cy="2050948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лекопитающее, Земное животное, на открытом воздухе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A394C4EE-3AE9-08A5-A3EE-428275D889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7" r="8488" b="-3"/>
          <a:stretch/>
        </p:blipFill>
        <p:spPr>
          <a:xfrm>
            <a:off x="-3717" y="4638290"/>
            <a:ext cx="3020892" cy="221971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антилопа, живая природа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B92E450A-6BFB-9FA7-5DD9-FCF367E495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" b="19785"/>
          <a:stretch/>
        </p:blipFill>
        <p:spPr>
          <a:xfrm>
            <a:off x="3184628" y="4629236"/>
            <a:ext cx="4026679" cy="222876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C6210AC-38BC-FC46-471F-E17E81FA7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7223" y="2400475"/>
            <a:ext cx="3826578" cy="3776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900" dirty="0">
                <a:latin typeface="Thames"/>
                <a:ea typeface="+mn-lt"/>
                <a:cs typeface="+mn-lt"/>
              </a:rPr>
              <a:t>Животный мир степей похож на фауну полупустынь и пустынь. Здесь водится большое количество грызунов. Есть и хищники: манулы, лисы, волки. Также можно встретить сайгаков, куланов и антилоп. Из птиц, чаще всего, можно увидеть орлов, луней и жаворонков. Большинство из них зимуют в теплых краях. </a:t>
            </a:r>
            <a:endParaRPr lang="ru-RU" sz="1900">
              <a:latin typeface="Thames"/>
            </a:endParaRPr>
          </a:p>
        </p:txBody>
      </p:sp>
    </p:spTree>
    <p:extLst>
      <p:ext uri="{BB962C8B-B14F-4D97-AF65-F5344CB8AC3E}">
        <p14:creationId xmlns:p14="http://schemas.microsoft.com/office/powerpoint/2010/main" val="417767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9219B-60FA-773F-29CB-1D947B8DD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223" y="557189"/>
            <a:ext cx="3826577" cy="1671566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hames"/>
                <a:ea typeface="+mj-lt"/>
                <a:cs typeface="+mj-lt"/>
              </a:rPr>
              <a:t>Флора</a:t>
            </a:r>
            <a:endParaRPr lang="ru-RU" sz="4000">
              <a:latin typeface="Thames"/>
            </a:endParaRPr>
          </a:p>
        </p:txBody>
      </p:sp>
      <p:pic>
        <p:nvPicPr>
          <p:cNvPr id="6" name="Рисунок 5" descr="Изображение выглядит как растение, цветок, на открытом воздухе, Разнотравье&#10;&#10;Автоматически созданное описание">
            <a:extLst>
              <a:ext uri="{FF2B5EF4-FFF2-40B4-BE49-F238E27FC236}">
                <a16:creationId xmlns:a16="http://schemas.microsoft.com/office/drawing/2014/main" id="{4E6EA0B1-741B-B292-9236-C89DB3386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37" r="6631" b="-2"/>
          <a:stretch/>
        </p:blipFill>
        <p:spPr>
          <a:xfrm>
            <a:off x="20" y="-1"/>
            <a:ext cx="3997732" cy="4469126"/>
          </a:xfrm>
          <a:prstGeom prst="rect">
            <a:avLst/>
          </a:prstGeom>
        </p:spPr>
      </p:pic>
      <p:pic>
        <p:nvPicPr>
          <p:cNvPr id="8" name="Рисунок 7" descr="Изображение выглядит как на открытом воздухе, растение, трав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3D61CC83-4C6C-1DC6-4121-2642AA0F2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56" b="4"/>
          <a:stretch/>
        </p:blipFill>
        <p:spPr>
          <a:xfrm>
            <a:off x="4184069" y="-2"/>
            <a:ext cx="3027239" cy="222622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на открытом воздухе, Разнотравье, Семенно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77749BA8-C347-1FB1-94AD-B543367A57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7" r="2334" b="4"/>
          <a:stretch/>
        </p:blipFill>
        <p:spPr>
          <a:xfrm>
            <a:off x="4184069" y="2406570"/>
            <a:ext cx="3027239" cy="2050948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, трава, на открытом воздух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96BFCFA1-32D7-8B3F-0AEC-2117ABD2C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202" b="4"/>
          <a:stretch/>
        </p:blipFill>
        <p:spPr>
          <a:xfrm>
            <a:off x="-3717" y="4638290"/>
            <a:ext cx="3020892" cy="221971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астение, на открытом воздухе, цвет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202DE47C-22C6-E132-C4CB-0F15E73BE1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414" r="3" b="5725"/>
          <a:stretch/>
        </p:blipFill>
        <p:spPr>
          <a:xfrm>
            <a:off x="3184628" y="4629236"/>
            <a:ext cx="4026679" cy="222876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313C64B-565D-B8A2-F0DD-BB21B1548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7223" y="2400475"/>
            <a:ext cx="3826578" cy="3776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700" dirty="0">
                <a:latin typeface="Thames"/>
                <a:ea typeface="+mn-lt"/>
                <a:cs typeface="+mn-lt"/>
              </a:rPr>
              <a:t>Растительный мир степи за годы эволюции приспособился и к засухе, и к ветрам, и к резкой смене температур. Как правило, у представителей местной флоры небольшие листья, которые обладают способностью сворачиваться в плохую погоду. Основные степные растения – травы и мелкие кустарники. Среди них можно выделить коровяк обыкновенный, адонис весенний, касатик безлистный, шалфей степной, донник белый.</a:t>
            </a:r>
            <a:endParaRPr lang="ru-RU" sz="1700">
              <a:latin typeface="Thames"/>
            </a:endParaRPr>
          </a:p>
        </p:txBody>
      </p:sp>
    </p:spTree>
    <p:extLst>
      <p:ext uri="{BB962C8B-B14F-4D97-AF65-F5344CB8AC3E}">
        <p14:creationId xmlns:p14="http://schemas.microsoft.com/office/powerpoint/2010/main" val="235840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B65C0385-5E30-4D2E-AF9F-4639659D3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Растение и корни">
            <a:extLst>
              <a:ext uri="{FF2B5EF4-FFF2-40B4-BE49-F238E27FC236}">
                <a16:creationId xmlns:a16="http://schemas.microsoft.com/office/drawing/2014/main" id="{2612B4B7-7785-12DD-66C8-5118B53B1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" b="11403"/>
          <a:stretch/>
        </p:blipFill>
        <p:spPr>
          <a:xfrm>
            <a:off x="20" y="1666568"/>
            <a:ext cx="6106195" cy="519143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35820B-3A29-42C5-AA8D-10ECA43C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2A532-BCC7-5D3D-C8A0-B44373EEE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52766"/>
            <a:ext cx="10591999" cy="1023584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hames"/>
                <a:ea typeface="+mj-lt"/>
                <a:cs typeface="+mj-lt"/>
              </a:rPr>
              <a:t>Экологические проблемы степей</a:t>
            </a:r>
            <a:endParaRPr lang="ru-RU" sz="4000" dirty="0">
              <a:latin typeface="Thame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29B40-6C6B-95AD-2BD0-57F6E9F67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8" y="2249766"/>
            <a:ext cx="4550391" cy="40703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1700" dirty="0">
                <a:latin typeface="Thames"/>
                <a:ea typeface="+mn-lt"/>
                <a:cs typeface="+mn-lt"/>
              </a:rPr>
              <a:t>Сохранение флоры и фауны степей – острая экологическая проблема. Из-за человеческой деятельности многие виды растений и животных находятся под угрозой исчезновения и занесены в Красную книгу. Во многих регионах созданы заказники и заповедники. Кроме этого, ради нужд сельского хозяйства уничтожаются грызуны, которые являются основной добычей, например, для хищных птиц. Из-за этого последним недостает пищи, и популяция уменьшается. Многие животные были вынуждены переселиться в другие природные зоны – леса и пустыни.</a:t>
            </a:r>
          </a:p>
        </p:txBody>
      </p:sp>
    </p:spTree>
    <p:extLst>
      <p:ext uri="{BB962C8B-B14F-4D97-AF65-F5344CB8AC3E}">
        <p14:creationId xmlns:p14="http://schemas.microsoft.com/office/powerpoint/2010/main" val="198877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B09BF-4C47-76DD-D029-4BADFBEF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321476"/>
            <a:ext cx="5812728" cy="2373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Thames"/>
              </a:rPr>
              <a:t>Спасибо за внимание!</a:t>
            </a:r>
          </a:p>
        </p:txBody>
      </p:sp>
      <p:pic>
        <p:nvPicPr>
          <p:cNvPr id="7" name="Graphic 6" descr="Рукопожатие">
            <a:extLst>
              <a:ext uri="{FF2B5EF4-FFF2-40B4-BE49-F238E27FC236}">
                <a16:creationId xmlns:a16="http://schemas.microsoft.com/office/drawing/2014/main" id="{F0EF1BE9-E37D-245F-5FD7-E60B5F0EC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9047" y="2321476"/>
            <a:ext cx="3807411" cy="380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79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Ознакомление дошкольников с природными зонами в соответствии с ФОП ДО: степи.</vt:lpstr>
      <vt:lpstr>Степь</vt:lpstr>
      <vt:lpstr>Презентация PowerPoint</vt:lpstr>
      <vt:lpstr>Почвы</vt:lpstr>
      <vt:lpstr>Природные ресурсы степи</vt:lpstr>
      <vt:lpstr>Фауна</vt:lpstr>
      <vt:lpstr>Флора</vt:lpstr>
      <vt:lpstr>Экологические проблемы степей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95</cp:revision>
  <dcterms:created xsi:type="dcterms:W3CDTF">2024-01-27T15:49:01Z</dcterms:created>
  <dcterms:modified xsi:type="dcterms:W3CDTF">2024-01-27T16:04:15Z</dcterms:modified>
</cp:coreProperties>
</file>