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7726" y="1673014"/>
            <a:ext cx="8950345" cy="1646302"/>
          </a:xfrm>
        </p:spPr>
        <p:txBody>
          <a:bodyPr/>
          <a:lstStyle/>
          <a:p>
            <a:pPr algn="ctr"/>
            <a:r>
              <a:rPr lang="ru-RU" sz="3200" dirty="0" smtClean="0"/>
              <a:t>Мастер - класс</a:t>
            </a:r>
            <a:br>
              <a:rPr lang="ru-RU" sz="3200" dirty="0" smtClean="0"/>
            </a:br>
            <a:r>
              <a:rPr lang="ru-RU" sz="3200" dirty="0" smtClean="0"/>
              <a:t>«Ознакомление дошкольников с природными зонами в соответствии с ФОП ДО:</a:t>
            </a:r>
            <a:br>
              <a:rPr lang="ru-RU" sz="3200" dirty="0" smtClean="0"/>
            </a:br>
            <a:r>
              <a:rPr lang="ru-RU" sz="4000" dirty="0" smtClean="0"/>
              <a:t>ТУНДРА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76602" y="4857168"/>
            <a:ext cx="3566160" cy="2000832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ru-RU" dirty="0" smtClean="0">
                <a:solidFill>
                  <a:schemeClr val="accent1"/>
                </a:solidFill>
              </a:rPr>
              <a:t>Подготовила: Еременко</a:t>
            </a:r>
          </a:p>
          <a:p>
            <a:pPr algn="l">
              <a:lnSpc>
                <a:spcPct val="120000"/>
              </a:lnSpc>
            </a:pPr>
            <a:r>
              <a:rPr lang="ru-RU" dirty="0" smtClean="0">
                <a:solidFill>
                  <a:schemeClr val="accent1"/>
                </a:solidFill>
              </a:rPr>
              <a:t>Полина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smtClean="0">
                <a:solidFill>
                  <a:schemeClr val="accent1"/>
                </a:solidFill>
              </a:rPr>
              <a:t>Владимировна</a:t>
            </a:r>
            <a:endParaRPr lang="ru-RU" dirty="0">
              <a:solidFill>
                <a:schemeClr val="accent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ru-RU" dirty="0" smtClean="0">
                <a:solidFill>
                  <a:schemeClr val="accent1"/>
                </a:solidFill>
              </a:rPr>
              <a:t>воспитатель ГБОУ СОШ №12 с углубленным изучением английского языка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9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2476" y="2588029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689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4888" y="200071"/>
            <a:ext cx="5985164" cy="42570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 </a:t>
            </a:r>
            <a:r>
              <a:rPr lang="ru-RU" dirty="0" smtClean="0"/>
              <a:t>КЛИМАТ</a:t>
            </a:r>
            <a:r>
              <a:rPr lang="ru-RU" dirty="0"/>
              <a:t/>
            </a:r>
            <a:br>
              <a:rPr lang="ru-RU" dirty="0"/>
            </a:b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2921438"/>
            <a:ext cx="5859119" cy="3792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55" y="2921438"/>
            <a:ext cx="5703886" cy="3792543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 flipH="1">
            <a:off x="290940" y="897775"/>
            <a:ext cx="9227127" cy="147966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accent1"/>
                </a:solidFill>
              </a:rPr>
              <a:t>Тундра </a:t>
            </a:r>
            <a:r>
              <a:rPr lang="ru-RU" sz="2400" dirty="0">
                <a:solidFill>
                  <a:schemeClr val="accent1"/>
                </a:solidFill>
              </a:rPr>
              <a:t>– страна вечной мерзлоты. В тундре дуют сильные ветры, они сдувают снег с возвышенностей и лощин, земля сильно промерзает.  Здесь нет лесов, </a:t>
            </a:r>
            <a:r>
              <a:rPr lang="ru-RU" sz="2400" dirty="0" smtClean="0">
                <a:solidFill>
                  <a:schemeClr val="accent1"/>
                </a:solidFill>
              </a:rPr>
              <a:t>потому </a:t>
            </a:r>
            <a:r>
              <a:rPr lang="ru-RU" sz="2400" dirty="0">
                <a:solidFill>
                  <a:schemeClr val="accent1"/>
                </a:solidFill>
              </a:rPr>
              <a:t>что полярное лето очень короткое, мало греет солнце, жизненные условия для растений суровые. </a:t>
            </a:r>
          </a:p>
        </p:txBody>
      </p:sp>
    </p:spTree>
    <p:extLst>
      <p:ext uri="{BB962C8B-B14F-4D97-AF65-F5344CB8AC3E}">
        <p14:creationId xmlns:p14="http://schemas.microsoft.com/office/powerpoint/2010/main" val="1868890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9623" y="144087"/>
            <a:ext cx="6492240" cy="37130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РАСТИТЕЛЬНЫЙ МИР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134" y="788990"/>
            <a:ext cx="9106746" cy="2186966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 </a:t>
            </a:r>
            <a:r>
              <a:rPr lang="ru-RU" dirty="0">
                <a:solidFill>
                  <a:schemeClr val="accent1"/>
                </a:solidFill>
              </a:rPr>
              <a:t>Р</a:t>
            </a:r>
            <a:r>
              <a:rPr lang="ru-RU" dirty="0" smtClean="0">
                <a:solidFill>
                  <a:schemeClr val="accent1"/>
                </a:solidFill>
              </a:rPr>
              <a:t>астения </a:t>
            </a:r>
            <a:r>
              <a:rPr lang="ru-RU" dirty="0">
                <a:solidFill>
                  <a:schemeClr val="accent1"/>
                </a:solidFill>
              </a:rPr>
              <a:t>приспособились к холоду, и имеют мелкие листья, стелящийся стебель. Болотистые места в тундре покрыты зелеными мхами и различными травами: осоками, хвощами, пушицей, лишайниками – ягелем.</a:t>
            </a:r>
          </a:p>
          <a:p>
            <a:r>
              <a:rPr lang="ru-RU" dirty="0">
                <a:solidFill>
                  <a:schemeClr val="accent1"/>
                </a:solidFill>
              </a:rPr>
              <a:t>- Из деревьев в тундре растет карликовая </a:t>
            </a:r>
            <a:r>
              <a:rPr lang="ru-RU" dirty="0" smtClean="0">
                <a:solidFill>
                  <a:schemeClr val="accent1"/>
                </a:solidFill>
              </a:rPr>
              <a:t>береза </a:t>
            </a:r>
            <a:r>
              <a:rPr lang="ru-RU" dirty="0">
                <a:solidFill>
                  <a:schemeClr val="accent1"/>
                </a:solidFill>
              </a:rPr>
              <a:t>и </a:t>
            </a:r>
            <a:r>
              <a:rPr lang="ru-RU" dirty="0" smtClean="0">
                <a:solidFill>
                  <a:schemeClr val="accent1"/>
                </a:solidFill>
              </a:rPr>
              <a:t>полярная ива. </a:t>
            </a:r>
            <a:r>
              <a:rPr lang="ru-RU" dirty="0">
                <a:solidFill>
                  <a:schemeClr val="accent1"/>
                </a:solidFill>
              </a:rPr>
              <a:t>Они похожи на кустики и стелются по земле. Их молодые побеги, почки и листья поедают олени.</a:t>
            </a:r>
          </a:p>
          <a:p>
            <a:r>
              <a:rPr lang="ru-RU" dirty="0">
                <a:solidFill>
                  <a:schemeClr val="accent1"/>
                </a:solidFill>
              </a:rPr>
              <a:t>- Среди трав растут различные ягоды: морошка, клюква, голубица, брусника, </a:t>
            </a:r>
            <a:r>
              <a:rPr lang="ru-RU" dirty="0" err="1">
                <a:solidFill>
                  <a:schemeClr val="accent1"/>
                </a:solidFill>
              </a:rPr>
              <a:t>шикша</a:t>
            </a:r>
            <a:r>
              <a:rPr lang="ru-RU" dirty="0">
                <a:solidFill>
                  <a:schemeClr val="accent1"/>
                </a:solidFill>
              </a:rPr>
              <a:t>.</a:t>
            </a:r>
          </a:p>
          <a:p>
            <a:r>
              <a:rPr lang="ru-RU" dirty="0">
                <a:solidFill>
                  <a:schemeClr val="accent1"/>
                </a:solidFill>
              </a:rPr>
              <a:t>- Цветы тундры очень ярко окрашены и хорошо заметны издали: полярные маки, фиалки, багульник, кукушкины башмачки, мышиный горошек, одуванчики и др.</a:t>
            </a:r>
          </a:p>
          <a:p>
            <a:r>
              <a:rPr lang="ru-RU" dirty="0">
                <a:solidFill>
                  <a:schemeClr val="accent1"/>
                </a:solidFill>
              </a:rPr>
              <a:t>- К осени в тундре вырастают грибы: белый гриб, подберезовик, подосиновик, маслята, сыроежки, грузди, рыжики, лисички, опята.</a:t>
            </a:r>
          </a:p>
          <a:p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24" y="-16626"/>
            <a:ext cx="2640676" cy="16292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24" y="3515015"/>
            <a:ext cx="2640676" cy="1608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3012696"/>
            <a:ext cx="4447309" cy="38453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24" y="1742890"/>
            <a:ext cx="2640676" cy="16419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29" y="3019494"/>
            <a:ext cx="4705004" cy="38385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24" y="5338210"/>
            <a:ext cx="2640676" cy="151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7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1757" y="69272"/>
            <a:ext cx="4347556" cy="6040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ПТИЦЫ ТУНДРЫ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817" y="4188894"/>
            <a:ext cx="8894619" cy="2669106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accent1"/>
                </a:solidFill>
              </a:rPr>
              <a:t>Летом </a:t>
            </a:r>
            <a:r>
              <a:rPr lang="ru-RU" dirty="0" smtClean="0">
                <a:solidFill>
                  <a:schemeClr val="accent1"/>
                </a:solidFill>
              </a:rPr>
              <a:t>прилетают </a:t>
            </a:r>
            <a:r>
              <a:rPr lang="ru-RU" dirty="0">
                <a:solidFill>
                  <a:schemeClr val="accent1"/>
                </a:solidFill>
              </a:rPr>
              <a:t>водоплавающие и болотные птицы. Это утки, гуси, гагара, кайра, чайки, пуночки. Они живут в тундре, на сопках.</a:t>
            </a:r>
          </a:p>
          <a:p>
            <a:pPr algn="just"/>
            <a:r>
              <a:rPr lang="ru-RU" dirty="0">
                <a:solidFill>
                  <a:schemeClr val="accent1"/>
                </a:solidFill>
              </a:rPr>
              <a:t>- Вороны остаются зимовать на Севере. Белая полярная сова тоже никуда не улетает.</a:t>
            </a:r>
          </a:p>
          <a:p>
            <a:pPr algn="just"/>
            <a:r>
              <a:rPr lang="ru-RU" dirty="0">
                <a:solidFill>
                  <a:schemeClr val="accent1"/>
                </a:solidFill>
              </a:rPr>
              <a:t>- Птицы строят себе гнезда в разных местах: вблизи рек и озер ,прямо на земле, на камнях. Многим чайкам и куликам достаточно небольшого углубления в песке, иной раз они используют след оленьего копыта. А полярная кайра кладет свое единственное яйцо на голый уступ скалы.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2" y="856209"/>
            <a:ext cx="5562323" cy="33326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75" y="856210"/>
            <a:ext cx="5563983" cy="3332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67" y="4487414"/>
            <a:ext cx="2781992" cy="21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182" y="202276"/>
            <a:ext cx="7012940" cy="4211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ЖИВОТНЫЙ МИР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065" y="880429"/>
            <a:ext cx="9390380" cy="128919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accent1"/>
                </a:solidFill>
              </a:rPr>
              <a:t>Живут </a:t>
            </a:r>
            <a:r>
              <a:rPr lang="ru-RU" dirty="0">
                <a:solidFill>
                  <a:schemeClr val="accent1"/>
                </a:solidFill>
              </a:rPr>
              <a:t>в тундре животные и звери: северный олень, песцы, волки, лисы. Шерсть у них густая, длинная, плотная. В такой меховой шубе не страшна никакая стужа. Среди трав и камней строят себе норы </a:t>
            </a:r>
            <a:r>
              <a:rPr lang="ru-RU" dirty="0" err="1">
                <a:solidFill>
                  <a:schemeClr val="accent1"/>
                </a:solidFill>
              </a:rPr>
              <a:t>евражки</a:t>
            </a:r>
            <a:r>
              <a:rPr lang="ru-RU" dirty="0">
                <a:solidFill>
                  <a:schemeClr val="accent1"/>
                </a:solidFill>
              </a:rPr>
              <a:t>,  лемминги (зверьки, похожие на мышей)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2019993"/>
            <a:ext cx="11363499" cy="483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49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218" y="227214"/>
            <a:ext cx="7860838" cy="3297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НАСЕЛЕНИЕ И ЕГО ЗАНЯТОСТЬ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930305"/>
            <a:ext cx="9326880" cy="1679891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>
                <a:solidFill>
                  <a:schemeClr val="accent1"/>
                </a:solidFill>
              </a:rPr>
              <a:t>Плотность</a:t>
            </a:r>
            <a:r>
              <a:rPr lang="ru-RU" dirty="0">
                <a:solidFill>
                  <a:schemeClr val="accent1"/>
                </a:solidFill>
              </a:rPr>
              <a:t> </a:t>
            </a:r>
            <a:r>
              <a:rPr lang="ru-RU" b="1" i="1" dirty="0">
                <a:solidFill>
                  <a:schemeClr val="accent1"/>
                </a:solidFill>
              </a:rPr>
              <a:t>населения</a:t>
            </a:r>
            <a:r>
              <a:rPr lang="ru-RU" i="1" dirty="0">
                <a:solidFill>
                  <a:schemeClr val="accent1"/>
                </a:solidFill>
              </a:rPr>
              <a:t> </a:t>
            </a:r>
            <a:r>
              <a:rPr lang="ru-RU" b="1" i="1" dirty="0">
                <a:solidFill>
                  <a:schemeClr val="accent1"/>
                </a:solidFill>
              </a:rPr>
              <a:t>в тундре невелика:</a:t>
            </a:r>
            <a:r>
              <a:rPr lang="ru-RU" dirty="0">
                <a:solidFill>
                  <a:schemeClr val="accent1"/>
                </a:solidFill>
              </a:rPr>
              <a:t> меньше 1 человека на 1кв.км. Здесь живут ханты, манси, эскимосы, эвенки, саами, ненцы, якуты, чукчи и др. Коренные жители занимаются оленеводством, рыболовством (навага, нельма и др.), охотой (песцы, морской зверь, песец, волк, куропатки, гуси, утки и др.). Зимой из замороженной рыбы готовят строганину – состругивают стружкой мясо, добавляя в него приправы, ягоды; в такой еде много витаминов. Оленеводы разводят домашних северных оленей. Круглый год животные должны быть на пастбищах. Бригады оленеводов со стадами всё время перемещаются по тундре. Ездят люди на оленьих упряжках.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42" y="2679431"/>
            <a:ext cx="5589616" cy="40040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884" y="157943"/>
            <a:ext cx="2732116" cy="23026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353" y="2679431"/>
            <a:ext cx="5596973" cy="40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41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605" y="227214"/>
            <a:ext cx="7245697" cy="58743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КРУПНЕЙШИЕ ГОРОДА ТУНДРЫ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14647"/>
            <a:ext cx="9709264" cy="1587731"/>
          </a:xfrm>
        </p:spPr>
        <p:txBody>
          <a:bodyPr/>
          <a:lstStyle/>
          <a:p>
            <a:pPr algn="just"/>
            <a:r>
              <a:rPr lang="ru-RU" b="1" i="1" dirty="0">
                <a:solidFill>
                  <a:schemeClr val="accent1"/>
                </a:solidFill>
              </a:rPr>
              <a:t>Крупнейшие города тундры</a:t>
            </a:r>
            <a:r>
              <a:rPr lang="ru-RU" i="1" dirty="0">
                <a:solidFill>
                  <a:schemeClr val="accent1"/>
                </a:solidFill>
              </a:rPr>
              <a:t> </a:t>
            </a:r>
            <a:r>
              <a:rPr lang="ru-RU" dirty="0">
                <a:solidFill>
                  <a:schemeClr val="accent1"/>
                </a:solidFill>
              </a:rPr>
              <a:t>– Мурманск и Норильск. </a:t>
            </a:r>
            <a:r>
              <a:rPr lang="ru-RU" b="1" i="1" dirty="0">
                <a:solidFill>
                  <a:schemeClr val="accent1"/>
                </a:solidFill>
              </a:rPr>
              <a:t>В недрах тундры</a:t>
            </a:r>
            <a:r>
              <a:rPr lang="ru-RU" dirty="0">
                <a:solidFill>
                  <a:schemeClr val="accent1"/>
                </a:solidFill>
              </a:rPr>
              <a:t> найдены огромные богатства – нефть, уголь, железная руда, каменная соль, золото и др.</a:t>
            </a:r>
            <a:r>
              <a:rPr lang="ru-RU" dirty="0">
                <a:solidFill>
                  <a:schemeClr val="accent1"/>
                </a:solidFill>
              </a:rPr>
              <a:t/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>В </a:t>
            </a:r>
            <a:r>
              <a:rPr lang="ru-RU" dirty="0">
                <a:solidFill>
                  <a:schemeClr val="accent1"/>
                </a:solidFill>
              </a:rPr>
              <a:t>то же время, за исключением окрестностей довольно неуютных заполярных посёлков и районов добычи полезных ископаемых, тундра России ещё мало изменена человеком.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3" y="2402378"/>
            <a:ext cx="5612842" cy="4298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51" y="2402378"/>
            <a:ext cx="5527964" cy="42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9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845" y="85897"/>
            <a:ext cx="7669646" cy="3214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 ТЕПЕРЬ ПОИГРАЕМ!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39092"/>
            <a:ext cx="8596668" cy="5168526"/>
          </a:xfrm>
        </p:spPr>
        <p:txBody>
          <a:bodyPr>
            <a:normAutofit lnSpcReduction="10000"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Вопросы:</a:t>
            </a:r>
          </a:p>
          <a:p>
            <a:r>
              <a:rPr lang="ru-RU" sz="2800" dirty="0">
                <a:solidFill>
                  <a:schemeClr val="accent1"/>
                </a:solidFill>
              </a:rPr>
              <a:t>- Почему </a:t>
            </a:r>
            <a:r>
              <a:rPr lang="ru-RU" sz="2800" dirty="0" smtClean="0">
                <a:solidFill>
                  <a:schemeClr val="accent1"/>
                </a:solidFill>
              </a:rPr>
              <a:t>в Тундре растут </a:t>
            </a:r>
            <a:r>
              <a:rPr lang="ru-RU" sz="2800" dirty="0">
                <a:solidFill>
                  <a:schemeClr val="accent1"/>
                </a:solidFill>
              </a:rPr>
              <a:t>только низкорослые деревья?</a:t>
            </a:r>
          </a:p>
          <a:p>
            <a:r>
              <a:rPr lang="ru-RU" sz="2800" dirty="0">
                <a:solidFill>
                  <a:schemeClr val="accent1"/>
                </a:solidFill>
              </a:rPr>
              <a:t>- Как растения приспособились к суровым условиям тундры?</a:t>
            </a:r>
          </a:p>
          <a:p>
            <a:r>
              <a:rPr lang="ru-RU" sz="2800" dirty="0">
                <a:solidFill>
                  <a:schemeClr val="accent1"/>
                </a:solidFill>
              </a:rPr>
              <a:t>- Какие птицы прилетают к нам?</a:t>
            </a:r>
          </a:p>
          <a:p>
            <a:r>
              <a:rPr lang="ru-RU" sz="2800" dirty="0">
                <a:solidFill>
                  <a:schemeClr val="accent1"/>
                </a:solidFill>
              </a:rPr>
              <a:t>- Какие животные живут в тундре?</a:t>
            </a:r>
          </a:p>
          <a:p>
            <a:r>
              <a:rPr lang="ru-RU" sz="2800" dirty="0">
                <a:solidFill>
                  <a:schemeClr val="accent1"/>
                </a:solidFill>
              </a:rPr>
              <a:t>- Как они приспособились к суровым условиям тундры</a:t>
            </a:r>
            <a:r>
              <a:rPr lang="ru-RU" sz="2800" dirty="0" smtClean="0">
                <a:solidFill>
                  <a:schemeClr val="accent1"/>
                </a:solidFill>
              </a:rPr>
              <a:t>?</a:t>
            </a:r>
          </a:p>
          <a:p>
            <a:r>
              <a:rPr lang="ru-RU" sz="2800" dirty="0" smtClean="0">
                <a:solidFill>
                  <a:schemeClr val="accent1"/>
                </a:solidFill>
              </a:rPr>
              <a:t>- Какое самое крупное животное, обитающее в тундре?</a:t>
            </a:r>
            <a:endParaRPr lang="ru-RU" sz="2800" dirty="0">
              <a:solidFill>
                <a:schemeClr val="accent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5387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2200451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6823</TotalTime>
  <Words>257</Words>
  <Application>Microsoft Office PowerPoint</Application>
  <PresentationFormat>Широкоэкранный</PresentationFormat>
  <Paragraphs>31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Аспект</vt:lpstr>
      <vt:lpstr>Мастер - класс «Ознакомление дошкольников с природными зонами в соответствии с ФОП ДО: ТУНДРА»</vt:lpstr>
      <vt:lpstr> КЛИМАТ </vt:lpstr>
      <vt:lpstr>РАСТИТЕЛЬНЫЙ МИР</vt:lpstr>
      <vt:lpstr>ПТИЦЫ ТУНДРЫ</vt:lpstr>
      <vt:lpstr>ЖИВОТНЫЙ МИР</vt:lpstr>
      <vt:lpstr>НАСЕЛЕНИЕ И ЕГО ЗАНЯТОСТЬ</vt:lpstr>
      <vt:lpstr>КРУПНЕЙШИЕ ГОРОДА ТУНДРЫ</vt:lpstr>
      <vt:lpstr>А ТЕПЕРЬ ПОИГРАЕМ!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- класс «Ознакомление дошкольников с природными зонами в соответствии с ФОП ДО: ТУНДРА»</dc:title>
  <dc:creator>79215</dc:creator>
  <cp:lastModifiedBy>79215</cp:lastModifiedBy>
  <cp:revision>17</cp:revision>
  <dcterms:created xsi:type="dcterms:W3CDTF">2023-11-09T11:22:28Z</dcterms:created>
  <dcterms:modified xsi:type="dcterms:W3CDTF">2023-11-14T05:05:37Z</dcterms:modified>
</cp:coreProperties>
</file>