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869" autoAdjust="0"/>
  </p:normalViewPr>
  <p:slideViewPr>
    <p:cSldViewPr>
      <p:cViewPr varScale="1">
        <p:scale>
          <a:sx n="87" d="100"/>
          <a:sy n="87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476C-3E17-48D4-B57E-383850F6DAC7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B4CB5-802C-4768-A6E0-EA567D84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9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B4CB5-802C-4768-A6E0-EA567D8458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7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B4CB5-802C-4768-A6E0-EA567D8458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5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6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55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3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16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6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93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2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0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9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7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7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95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№38 комбинированного вида Василеостровского района Санкт-Петербурга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005662"/>
            <a:ext cx="6328792" cy="403244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Детско-родительский,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проект</a:t>
            </a:r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сказок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Г.Х.Андерсена</a:t>
            </a:r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Зубова Юлия Васильевна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Суслова Татьяна Викторовна</a:t>
            </a:r>
          </a:p>
          <a:p>
            <a:pPr algn="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</a:t>
            </a:r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857" y="104783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«Русалочка»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72" y="995002"/>
            <a:ext cx="1991283" cy="2655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16" y="3217396"/>
            <a:ext cx="2446884" cy="3262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6" y="3855102"/>
            <a:ext cx="3498652" cy="2624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2067694" cy="27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730" y="0"/>
            <a:ext cx="6554867" cy="1524000"/>
          </a:xfrm>
        </p:spPr>
        <p:txBody>
          <a:bodyPr/>
          <a:lstStyle/>
          <a:p>
            <a:r>
              <a:rPr lang="ru-RU" dirty="0" smtClean="0"/>
              <a:t>« Снежная Королева»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9" y="1196751"/>
            <a:ext cx="2214246" cy="2818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82" y="3942764"/>
            <a:ext cx="210623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09" y="1417638"/>
            <a:ext cx="2211710" cy="2606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8" y="3861048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5541"/>
            <a:ext cx="2646294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6361"/>
            <a:ext cx="2499742" cy="333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45" y="2852936"/>
            <a:ext cx="2671699" cy="35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54867" cy="1524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 с великим сказочником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Гансом  </a:t>
            </a:r>
            <a:r>
              <a:rPr lang="ru-RU" sz="2000" dirty="0" err="1" smtClean="0"/>
              <a:t>Христианом</a:t>
            </a:r>
            <a:r>
              <a:rPr lang="ru-RU" sz="2000" dirty="0" smtClean="0"/>
              <a:t>   Андерсеном</a:t>
            </a:r>
            <a:endParaRPr lang="ru-RU" sz="2000" dirty="0"/>
          </a:p>
        </p:txBody>
      </p:sp>
      <p:pic>
        <p:nvPicPr>
          <p:cNvPr id="1026" name="Picture 2" descr="F:\фото анднрсен\портрет\IMG_20210119_15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9762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анднрсен\портрет\IMG_20210119_150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40" y="3055596"/>
            <a:ext cx="3299999" cy="24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анднрсен\портрет\IMG_20210119_1507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05" y="1572586"/>
            <a:ext cx="2952328" cy="3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  с книгами и рассматривание иллюстраций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299848" cy="4949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Современные  книги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177676" cy="7109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Книги советского периода -книги родителей</a:t>
            </a:r>
            <a:endParaRPr lang="ru-RU" dirty="0"/>
          </a:p>
        </p:txBody>
      </p:sp>
      <p:pic>
        <p:nvPicPr>
          <p:cNvPr id="2050" name="Picture 2" descr="F:\фото анднрсен\книги\IMG_20210118_164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5" y="2780928"/>
            <a:ext cx="2344509" cy="19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анднрсен\книги\IMG-20210118-WA00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26" y="3017427"/>
            <a:ext cx="3166710" cy="23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анднрсен\книги\IMG_20210118_164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75" y="4437112"/>
            <a:ext cx="2895360" cy="21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2673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Совместное творчество детей и родителей</a:t>
            </a:r>
            <a:endParaRPr lang="ru-RU" dirty="0"/>
          </a:p>
        </p:txBody>
      </p:sp>
      <p:pic>
        <p:nvPicPr>
          <p:cNvPr id="3079" name="Picture 7" descr="F:\фото анднрсен\поделки\IMG_20210119_145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фото анднрсен\поделки\IMG_20210119_1452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b="31526"/>
          <a:stretch/>
        </p:blipFill>
        <p:spPr bwMode="auto">
          <a:xfrm>
            <a:off x="3995936" y="1455462"/>
            <a:ext cx="4968552" cy="2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анднрсен\поделки\IMG_20210119_145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52839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анднрсен\поделки\IMG_20210119_145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74" y="589922"/>
            <a:ext cx="3728950" cy="49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фото анднрсен\поделки\IMG_20210119_145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анднрсен\поделки\IMG_20210119_145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Фото новогоднего спектакля « Ожившие  сказки Андерсена»</a:t>
            </a:r>
            <a:br>
              <a:rPr lang="ru-RU" sz="2800" dirty="0" smtClean="0"/>
            </a:br>
            <a:r>
              <a:rPr lang="ru-RU" sz="2800" dirty="0" smtClean="0"/>
              <a:t>«Оле-</a:t>
            </a:r>
            <a:r>
              <a:rPr lang="ru-RU" sz="2800" dirty="0" err="1" smtClean="0"/>
              <a:t>Лукойе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77" y="170080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716"/>
            <a:ext cx="6554867" cy="1524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20" y="4067905"/>
            <a:ext cx="2027770" cy="2703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20" y="1196752"/>
            <a:ext cx="2019206" cy="2692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29037"/>
            <a:ext cx="1911195" cy="2548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0" y="4371332"/>
            <a:ext cx="1800200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66128"/>
            <a:ext cx="6554867" cy="1524000"/>
          </a:xfrm>
        </p:spPr>
        <p:txBody>
          <a:bodyPr/>
          <a:lstStyle/>
          <a:p>
            <a:pPr algn="ctr"/>
            <a:r>
              <a:rPr lang="ru-RU" dirty="0" smtClean="0"/>
              <a:t>«Стойкий оловянный солдатик»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3873"/>
            <a:ext cx="1704008" cy="2272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39602"/>
            <a:ext cx="216024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64" y="3068960"/>
            <a:ext cx="2639850" cy="3519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9" y="1533960"/>
            <a:ext cx="1929342" cy="25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94</Words>
  <Application>Microsoft Office PowerPoint</Application>
  <PresentationFormat>Экран (4:3)</PresentationFormat>
  <Paragraphs>24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Государственное бюджетное дошкольное образовательное учреждение детский сад №38 комбинированного вида Василеостровского района Санкт-Петербурга </vt:lpstr>
      <vt:lpstr>Знакомство  с великим сказочником   Гансом  Христианом   Андерсеном</vt:lpstr>
      <vt:lpstr>Знакомство   с книгами и рассматривание иллюстраций</vt:lpstr>
      <vt:lpstr>Совместное творчество детей и родителей</vt:lpstr>
      <vt:lpstr>Презентация PowerPoint</vt:lpstr>
      <vt:lpstr>Презентация PowerPoint</vt:lpstr>
      <vt:lpstr>Фото новогоднего спектакля « Ожившие  сказки Андерсена» «Оле-Лукойе»</vt:lpstr>
      <vt:lpstr>«Дюймовочка»</vt:lpstr>
      <vt:lpstr>«Стойкий оловянный солдатик»</vt:lpstr>
      <vt:lpstr>«Русалочка»</vt:lpstr>
      <vt:lpstr>« Снежная Королева»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№38 комбинированного вида Василеостровского района Санкт-Петербурга </dc:title>
  <dc:creator>user</dc:creator>
  <cp:lastModifiedBy>luba</cp:lastModifiedBy>
  <cp:revision>16</cp:revision>
  <dcterms:created xsi:type="dcterms:W3CDTF">2025-01-15T13:49:07Z</dcterms:created>
  <dcterms:modified xsi:type="dcterms:W3CDTF">2025-01-19T16:30:13Z</dcterms:modified>
</cp:coreProperties>
</file>