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8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52400"/>
            <a:ext cx="7924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№10 Василеостровского района Санкт-Петербурга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838200"/>
            <a:ext cx="8458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Детско-родительского проекта</a:t>
            </a:r>
          </a:p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(5-7 лет)</a:t>
            </a:r>
          </a:p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 НАПИСАНИЯ</a:t>
            </a: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БУМАЖНЫХ ПИСЕМ»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3962400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Воспитатель,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Неизвестная Мария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Владимировна.</a:t>
            </a: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2024г.</a:t>
            </a:r>
          </a:p>
        </p:txBody>
      </p:sp>
      <p:pic>
        <p:nvPicPr>
          <p:cNvPr id="5" name="Рисунок 4" descr="IMG-20241022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62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228600"/>
            <a:ext cx="252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Основной этап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609600"/>
            <a:ext cx="4410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Отправка писем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-20241024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2076450" cy="4614333"/>
          </a:xfrm>
          <a:prstGeom prst="rect">
            <a:avLst/>
          </a:prstGeom>
        </p:spPr>
      </p:pic>
      <p:pic>
        <p:nvPicPr>
          <p:cNvPr id="5" name="Рисунок 4" descr="IMG-20241024-WA0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1981200" cy="4402667"/>
          </a:xfrm>
          <a:prstGeom prst="rect">
            <a:avLst/>
          </a:prstGeom>
        </p:spPr>
      </p:pic>
      <p:pic>
        <p:nvPicPr>
          <p:cNvPr id="6" name="Рисунок 5" descr="Screenshot_2025-01-20-13-29-38-398_com.google.android.apps.photos.jpg"/>
          <p:cNvPicPr>
            <a:picLocks noChangeAspect="1"/>
          </p:cNvPicPr>
          <p:nvPr/>
        </p:nvPicPr>
        <p:blipFill>
          <a:blip r:embed="rId4"/>
          <a:srcRect t="12500" b="10000"/>
          <a:stretch>
            <a:fillRect/>
          </a:stretch>
        </p:blipFill>
        <p:spPr>
          <a:xfrm>
            <a:off x="5638800" y="3810000"/>
            <a:ext cx="13716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2954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Помощник воспитателя,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 же присоединилась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 нашему проекту и написала письмо одному из воспитанников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Его удивление и восторг были сняты на камеру и показаны в видеоролике.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Screenshot_2025-01-20-13-29-56-831_com.google.android.apps.photos.jpg"/>
          <p:cNvPicPr>
            <a:picLocks noChangeAspect="1"/>
          </p:cNvPicPr>
          <p:nvPr/>
        </p:nvPicPr>
        <p:blipFill>
          <a:blip r:embed="rId5"/>
          <a:srcRect t="10000" b="10000"/>
          <a:stretch>
            <a:fillRect/>
          </a:stretch>
        </p:blipFill>
        <p:spPr>
          <a:xfrm>
            <a:off x="7467600" y="3581400"/>
            <a:ext cx="1371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Получение писем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Screenshot_2025-01-20-13-38-55-536_com.google.android.apps.photos.jpg"/>
          <p:cNvPicPr>
            <a:picLocks noChangeAspect="1"/>
          </p:cNvPicPr>
          <p:nvPr/>
        </p:nvPicPr>
        <p:blipFill>
          <a:blip r:embed="rId2"/>
          <a:srcRect l="30000" t="3333" r="29500"/>
          <a:stretch>
            <a:fillRect/>
          </a:stretch>
        </p:blipFill>
        <p:spPr>
          <a:xfrm>
            <a:off x="152400" y="1219200"/>
            <a:ext cx="2057400" cy="2209800"/>
          </a:xfrm>
          <a:prstGeom prst="rect">
            <a:avLst/>
          </a:prstGeom>
        </p:spPr>
      </p:pic>
      <p:pic>
        <p:nvPicPr>
          <p:cNvPr id="4" name="Рисунок 3" descr="Screenshot_2025-01-20-13-39-32-632_com.google.android.apps.photos.jpg"/>
          <p:cNvPicPr>
            <a:picLocks noChangeAspect="1"/>
          </p:cNvPicPr>
          <p:nvPr/>
        </p:nvPicPr>
        <p:blipFill>
          <a:blip r:embed="rId3"/>
          <a:srcRect l="30000" r="32500"/>
          <a:stretch>
            <a:fillRect/>
          </a:stretch>
        </p:blipFill>
        <p:spPr>
          <a:xfrm>
            <a:off x="6934200" y="533400"/>
            <a:ext cx="2057400" cy="2468880"/>
          </a:xfrm>
          <a:prstGeom prst="rect">
            <a:avLst/>
          </a:prstGeom>
        </p:spPr>
      </p:pic>
      <p:pic>
        <p:nvPicPr>
          <p:cNvPr id="6" name="Рисунок 5" descr="IMG-20241026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429000"/>
            <a:ext cx="1657350" cy="2209800"/>
          </a:xfrm>
          <a:prstGeom prst="rect">
            <a:avLst/>
          </a:prstGeom>
        </p:spPr>
      </p:pic>
      <p:pic>
        <p:nvPicPr>
          <p:cNvPr id="7" name="Рисунок 6" descr="IMG-20241103-WA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819400"/>
            <a:ext cx="2800350" cy="3733800"/>
          </a:xfrm>
          <a:prstGeom prst="rect">
            <a:avLst/>
          </a:prstGeom>
        </p:spPr>
      </p:pic>
      <p:pic>
        <p:nvPicPr>
          <p:cNvPr id="9" name="Рисунок 8" descr="IMG-20241105-WA0012.jpg"/>
          <p:cNvPicPr>
            <a:picLocks noChangeAspect="1"/>
          </p:cNvPicPr>
          <p:nvPr/>
        </p:nvPicPr>
        <p:blipFill>
          <a:blip r:embed="rId6"/>
          <a:srcRect l="10475" t="24444" r="12451" b="18889"/>
          <a:stretch>
            <a:fillRect/>
          </a:stretch>
        </p:blipFill>
        <p:spPr>
          <a:xfrm>
            <a:off x="0" y="3616568"/>
            <a:ext cx="2362200" cy="3089031"/>
          </a:xfrm>
          <a:prstGeom prst="rect">
            <a:avLst/>
          </a:prstGeom>
        </p:spPr>
      </p:pic>
      <p:pic>
        <p:nvPicPr>
          <p:cNvPr id="10" name="Рисунок 9" descr="IMG-20241105-WA0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048000"/>
            <a:ext cx="164592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10668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группе был просмотрен видеоролик и каждый ребенок не только увидел себя со стороны, но и поделился впечатлениями.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52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3. Заключительный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Послание в группу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Screenshot_2025-01-20-13-40-04-259_com.google.android.apps.photos.jpg"/>
          <p:cNvPicPr>
            <a:picLocks noChangeAspect="1"/>
          </p:cNvPicPr>
          <p:nvPr/>
        </p:nvPicPr>
        <p:blipFill>
          <a:blip r:embed="rId2"/>
          <a:srcRect l="32500" r="30000"/>
          <a:stretch>
            <a:fillRect/>
          </a:stretch>
        </p:blipFill>
        <p:spPr>
          <a:xfrm>
            <a:off x="381000" y="990600"/>
            <a:ext cx="2667000" cy="3200400"/>
          </a:xfrm>
          <a:prstGeom prst="rect">
            <a:avLst/>
          </a:prstGeom>
        </p:spPr>
      </p:pic>
      <p:pic>
        <p:nvPicPr>
          <p:cNvPr id="4" name="Рисунок 3" descr="Screenshot_2025-01-20-13-40-31-574_com.google.android.apps.photos.jpg"/>
          <p:cNvPicPr>
            <a:picLocks noChangeAspect="1"/>
          </p:cNvPicPr>
          <p:nvPr/>
        </p:nvPicPr>
        <p:blipFill>
          <a:blip r:embed="rId3"/>
          <a:srcRect l="32500" r="32500"/>
          <a:stretch>
            <a:fillRect/>
          </a:stretch>
        </p:blipFill>
        <p:spPr>
          <a:xfrm>
            <a:off x="3505200" y="990600"/>
            <a:ext cx="2362200" cy="3037114"/>
          </a:xfrm>
          <a:prstGeom prst="rect">
            <a:avLst/>
          </a:prstGeom>
        </p:spPr>
      </p:pic>
      <p:pic>
        <p:nvPicPr>
          <p:cNvPr id="5" name="Рисунок 4" descr="Screenshot_2025-01-20-13-40-57-671_com.google.android.apps.photos.jpg"/>
          <p:cNvPicPr>
            <a:picLocks noChangeAspect="1"/>
          </p:cNvPicPr>
          <p:nvPr/>
        </p:nvPicPr>
        <p:blipFill>
          <a:blip r:embed="rId4"/>
          <a:srcRect t="10000" b="10000"/>
          <a:stretch>
            <a:fillRect/>
          </a:stretch>
        </p:blipFill>
        <p:spPr>
          <a:xfrm rot="16200000">
            <a:off x="1223964" y="3576637"/>
            <a:ext cx="1971675" cy="3505200"/>
          </a:xfrm>
          <a:prstGeom prst="rect">
            <a:avLst/>
          </a:prstGeom>
        </p:spPr>
      </p:pic>
      <p:pic>
        <p:nvPicPr>
          <p:cNvPr id="6" name="Рисунок 5" descr="UchKvzR7zy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124200"/>
            <a:ext cx="25908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1143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 же было написано письмо для всей группы.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Совместная деятельность детей, родителей и воспитателей способствовала развитию познавательного интереса детей. В процессе проекта, дети и родители, которые не хотели участвовать в написании писем, в итоге присоединились к нам так, как получили неожиданные послания на свой адрес. Активное включение родителей в педагогический процесс группы, укрепило заинтересованность в сотрудничестве с детским садом. Родители и дети до сих пор продолжают писать друг другу письма. А также родители предложили писать письма не только друг другу, но и в другие сады, других городов.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это уже будет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наш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следующий проект.!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СПАСИБО     ЗА        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304800"/>
          <a:ext cx="8381999" cy="5643284"/>
        </p:xfrm>
        <a:graphic>
          <a:graphicData uri="http://schemas.openxmlformats.org/drawingml/2006/table">
            <a:tbl>
              <a:tblPr/>
              <a:tblGrid>
                <a:gridCol w="1832987"/>
                <a:gridCol w="6549012"/>
              </a:tblGrid>
              <a:tr h="4819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Обоснование актуальности проблемы, решаемой за счет проекта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5151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современном этапе развития общества патриотическое воспитание становится одним из приоритетных направлений в деятельности дошкольных образовательных учреждений. </a:t>
                      </a:r>
                      <a:r>
                        <a:rPr lang="ru-RU" sz="1600" dirty="0">
                          <a:solidFill>
                            <a:srgbClr val="21252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Одной из новых форм организации деятельности дошкольников по патриотическому воспитанию являются «Бумажные (живые) письма дошкольников».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Многие дети дошкольного возраста, даже не знают алгоритм написания и отправления  бумажных писем ( от выбора и покупки конверта, марки, до простого этикета начала и конца написания письма(открытки). А ведь раньше, тот кто писал, вкладывал душу и чувства и пожелания в письмо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solidFill>
                            <a:srgbClr val="15151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 получение долгожданного письма это всегда ожидание чуда и большая радость, </a:t>
                      </a: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поэтому при получении письма или открытки, адресат по традиции пускался в пляс.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5151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Написание (рисование) писем в детском саду мы решили с близких друзей нашей группы – это возможность не только познакомить детей с уголками нашего города (район, улица, индекс и т.д.), но и получить множество положительных эмоции и незабываемых впечатлений.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реализации творческой активности детей в направлении патриотического воспитания. показать путь письма от отправителя к адресату.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756fff32cebd624a66d354dc254c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419600"/>
            <a:ext cx="3506680" cy="2257425"/>
          </a:xfrm>
          <a:prstGeom prst="rect">
            <a:avLst/>
          </a:prstGeom>
        </p:spPr>
      </p:pic>
      <p:pic>
        <p:nvPicPr>
          <p:cNvPr id="4" name="Рисунок 3" descr="uk385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1621536" cy="2133600"/>
          </a:xfrm>
          <a:prstGeom prst="rect">
            <a:avLst/>
          </a:prstGeom>
        </p:spPr>
      </p:pic>
      <p:pic>
        <p:nvPicPr>
          <p:cNvPr id="5" name="Рисунок 4" descr="9f3d1d47bb613154bb58da6bf687311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600200"/>
            <a:ext cx="1955800" cy="2667000"/>
          </a:xfrm>
          <a:prstGeom prst="rect">
            <a:avLst/>
          </a:prstGeom>
        </p:spPr>
      </p:pic>
      <p:pic>
        <p:nvPicPr>
          <p:cNvPr id="6" name="Рисунок 5" descr="4158a0b58d39e656f6ae8636f9ec8e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362200"/>
            <a:ext cx="3498359" cy="4383881"/>
          </a:xfrm>
          <a:prstGeom prst="rect">
            <a:avLst/>
          </a:prstGeom>
        </p:spPr>
      </p:pic>
      <p:pic>
        <p:nvPicPr>
          <p:cNvPr id="7" name="Рисунок 6" descr="8d9d146862d9c468245106f769ff8a6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81000"/>
            <a:ext cx="2387600" cy="1790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"/>
            <a:ext cx="76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Дидактический материал: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книжки, плакаты, картинки и т.д.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1. Подготовительный этап.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Выходная экскурсия на почту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IMG-20241111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450" y="1066800"/>
            <a:ext cx="2114550" cy="2819400"/>
          </a:xfrm>
          <a:prstGeom prst="rect">
            <a:avLst/>
          </a:prstGeom>
        </p:spPr>
      </p:pic>
      <p:pic>
        <p:nvPicPr>
          <p:cNvPr id="4" name="Рисунок 3" descr="IMG-20241022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2438400" cy="2438400"/>
          </a:xfrm>
          <a:prstGeom prst="rect">
            <a:avLst/>
          </a:prstGeom>
        </p:spPr>
      </p:pic>
      <p:pic>
        <p:nvPicPr>
          <p:cNvPr id="5" name="Рисунок 4" descr="IMG-20241024-WA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455333"/>
            <a:ext cx="1981200" cy="4402667"/>
          </a:xfrm>
          <a:prstGeom prst="rect">
            <a:avLst/>
          </a:prstGeom>
        </p:spPr>
      </p:pic>
      <p:pic>
        <p:nvPicPr>
          <p:cNvPr id="6" name="Рисунок 5" descr="IMG-20241107-WA0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438400"/>
            <a:ext cx="1939290" cy="4309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1066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Родители сходили с детьми  в почтовое отделение, где познакомили их с сотрудниками почты, показали почтовый ящик, купили конверты.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2. Основной этап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dsq0NVaJ3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181600"/>
            <a:ext cx="1854200" cy="1390650"/>
          </a:xfrm>
          <a:prstGeom prst="rect">
            <a:avLst/>
          </a:prstGeom>
        </p:spPr>
      </p:pic>
      <p:pic>
        <p:nvPicPr>
          <p:cNvPr id="5" name="Рисунок 4" descr="2jRt2hhLn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371600"/>
            <a:ext cx="3886200" cy="2914650"/>
          </a:xfrm>
          <a:prstGeom prst="rect">
            <a:avLst/>
          </a:prstGeom>
        </p:spPr>
      </p:pic>
      <p:pic>
        <p:nvPicPr>
          <p:cNvPr id="6" name="Рисунок 5" descr="e09a9ab68ea0313e9c2e8895bb00b5d8e80a2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286250"/>
            <a:ext cx="3429000" cy="2571750"/>
          </a:xfrm>
          <a:prstGeom prst="rect">
            <a:avLst/>
          </a:prstGeom>
        </p:spPr>
      </p:pic>
      <p:pic>
        <p:nvPicPr>
          <p:cNvPr id="7" name="Рисунок 6" descr="-i1JXyniwc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124200"/>
            <a:ext cx="25146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57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Выставка открыток и писем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«Письма из прошлого»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52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Была организована выставка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старых писем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открыток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4200" y="76200"/>
            <a:ext cx="256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2. Основной этап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010400" y="1295400"/>
            <a:ext cx="21336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Беседы: «История почты», «Почтовая марка», «Почтовый конверт», «Кто работает на почте», «О друзьях и дружбе»; «Районы города»;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200" y="228600"/>
            <a:ext cx="256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2. Основной этап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828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Большинство детей живут на Василевском острове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00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Ну, а чей то адрес пришлось искать в другом районе.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219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Д/И «Найди свой адрес»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IMG_20250121_16413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660" y="2209800"/>
            <a:ext cx="1714500" cy="3048000"/>
          </a:xfrm>
          <a:prstGeom prst="rect">
            <a:avLst/>
          </a:prstGeom>
        </p:spPr>
      </p:pic>
      <p:pic>
        <p:nvPicPr>
          <p:cNvPr id="9" name="Рисунок 8" descr="IMG_20250121_1642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2407920" cy="1354455"/>
          </a:xfrm>
          <a:prstGeom prst="rect">
            <a:avLst/>
          </a:prstGeom>
        </p:spPr>
      </p:pic>
      <p:pic>
        <p:nvPicPr>
          <p:cNvPr id="10" name="Рисунок 9" descr="IMG_20250121_164327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2400"/>
            <a:ext cx="1371600" cy="2438400"/>
          </a:xfrm>
          <a:prstGeom prst="rect">
            <a:avLst/>
          </a:prstGeom>
        </p:spPr>
      </p:pic>
      <p:pic>
        <p:nvPicPr>
          <p:cNvPr id="11" name="Рисунок 10" descr="IMG_20250121_1642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267200"/>
            <a:ext cx="1219200" cy="2167467"/>
          </a:xfrm>
          <a:prstGeom prst="rect">
            <a:avLst/>
          </a:prstGeom>
        </p:spPr>
      </p:pic>
      <p:pic>
        <p:nvPicPr>
          <p:cNvPr id="12" name="Рисунок 11" descr="IMG_20250121_164119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3886200"/>
            <a:ext cx="16002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41022-WA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4114800" cy="4114800"/>
          </a:xfrm>
          <a:prstGeom prst="rect">
            <a:avLst/>
          </a:prstGeom>
        </p:spPr>
      </p:pic>
      <p:pic>
        <p:nvPicPr>
          <p:cNvPr id="3" name="Рисунок 2" descr="IMG-20241023-WA0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7600"/>
            <a:ext cx="35052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Творческий процесс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152400"/>
            <a:ext cx="256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2. Основной этап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828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Дети дома рисовали и писали письма, чтобы никто из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друзей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группе,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 узнал, кто, для кого пишет.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41106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1817370" cy="4038600"/>
          </a:xfrm>
          <a:prstGeom prst="rect">
            <a:avLst/>
          </a:prstGeom>
        </p:spPr>
      </p:pic>
      <p:pic>
        <p:nvPicPr>
          <p:cNvPr id="3" name="Рисунок 2" descr="IMG-20241107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67000"/>
            <a:ext cx="1817370" cy="4038600"/>
          </a:xfrm>
          <a:prstGeom prst="rect">
            <a:avLst/>
          </a:prstGeom>
        </p:spPr>
      </p:pic>
      <p:pic>
        <p:nvPicPr>
          <p:cNvPr id="4" name="Рисунок 3" descr="IMG-20241107-WA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302000"/>
            <a:ext cx="1600200" cy="3556000"/>
          </a:xfrm>
          <a:prstGeom prst="rect">
            <a:avLst/>
          </a:prstGeom>
        </p:spPr>
      </p:pic>
      <p:pic>
        <p:nvPicPr>
          <p:cNvPr id="5" name="Рисунок 4" descr="StiXOKr-w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352800"/>
            <a:ext cx="2343150" cy="3124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7400" y="914400"/>
            <a:ext cx="5363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Творческий процесс</a:t>
            </a:r>
          </a:p>
          <a:p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228600"/>
            <a:ext cx="256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2. Основной этап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41022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2438400" cy="2438400"/>
          </a:xfrm>
          <a:prstGeom prst="rect">
            <a:avLst/>
          </a:prstGeom>
        </p:spPr>
      </p:pic>
      <p:pic>
        <p:nvPicPr>
          <p:cNvPr id="3" name="Рисунок 2" descr="IMG-20241026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09600"/>
            <a:ext cx="2419350" cy="3225800"/>
          </a:xfrm>
          <a:prstGeom prst="rect">
            <a:avLst/>
          </a:prstGeom>
        </p:spPr>
      </p:pic>
      <p:pic>
        <p:nvPicPr>
          <p:cNvPr id="4" name="Рисунок 3" descr="IMG-20241024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921000"/>
            <a:ext cx="1771650" cy="3937000"/>
          </a:xfrm>
          <a:prstGeom prst="rect">
            <a:avLst/>
          </a:prstGeom>
        </p:spPr>
      </p:pic>
      <p:pic>
        <p:nvPicPr>
          <p:cNvPr id="5" name="Рисунок 4" descr="IMG-20241028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038600"/>
            <a:ext cx="1828324" cy="2654554"/>
          </a:xfrm>
          <a:prstGeom prst="rect">
            <a:avLst/>
          </a:prstGeom>
        </p:spPr>
      </p:pic>
      <p:pic>
        <p:nvPicPr>
          <p:cNvPr id="6" name="Рисунок 5" descr="IMG-20241026-WA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419600"/>
            <a:ext cx="1657350" cy="2209800"/>
          </a:xfrm>
          <a:prstGeom prst="rect">
            <a:avLst/>
          </a:prstGeom>
        </p:spPr>
      </p:pic>
      <p:pic>
        <p:nvPicPr>
          <p:cNvPr id="7" name="Рисунок 6" descr="IMG-20241107-WA0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3048000"/>
            <a:ext cx="1619250" cy="3598333"/>
          </a:xfrm>
          <a:prstGeom prst="rect">
            <a:avLst/>
          </a:prstGeom>
        </p:spPr>
      </p:pic>
      <p:pic>
        <p:nvPicPr>
          <p:cNvPr id="8" name="Рисунок 7" descr="IMG-20241107-WA001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3581400"/>
            <a:ext cx="1405890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7620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Отправка писем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4600" y="228600"/>
            <a:ext cx="256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2. Основной этап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855</TotalTime>
  <Words>575</Words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solni</dc:creator>
  <cp:lastModifiedBy>solnishko_ds10@outlook.com</cp:lastModifiedBy>
  <cp:revision>55</cp:revision>
  <dcterms:created xsi:type="dcterms:W3CDTF">2025-01-16T08:51:59Z</dcterms:created>
  <dcterms:modified xsi:type="dcterms:W3CDTF">2025-01-23T10:26:19Z</dcterms:modified>
</cp:coreProperties>
</file>